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9" r:id="rId5"/>
  </p:sldMasterIdLst>
  <p:sldIdLst>
    <p:sldId id="257" r:id="rId6"/>
    <p:sldId id="268" r:id="rId7"/>
    <p:sldId id="258" r:id="rId8"/>
    <p:sldId id="259" r:id="rId9"/>
    <p:sldId id="269" r:id="rId10"/>
    <p:sldId id="260" r:id="rId11"/>
    <p:sldId id="270" r:id="rId12"/>
    <p:sldId id="261" r:id="rId13"/>
    <p:sldId id="271" r:id="rId14"/>
    <p:sldId id="262" r:id="rId15"/>
    <p:sldId id="272" r:id="rId16"/>
    <p:sldId id="263" r:id="rId17"/>
    <p:sldId id="273" r:id="rId18"/>
    <p:sldId id="264" r:id="rId19"/>
    <p:sldId id="274" r:id="rId20"/>
    <p:sldId id="265" r:id="rId21"/>
    <p:sldId id="275" r:id="rId22"/>
    <p:sldId id="266" r:id="rId23"/>
    <p:sldId id="276" r:id="rId24"/>
    <p:sldId id="267" r:id="rId25"/>
    <p:sldId id="277" r:id="rId26"/>
  </p:sldIdLst>
  <p:sldSz cx="9144000" cy="68580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456758394" val="749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 varScale="1">
        <p:scale>
          <a:sx n="39" d="100"/>
          <a:sy n="39" d="100"/>
        </p:scale>
        <p:origin x="337" y="199"/>
      </p:cViewPr>
    </p:cSldViewPr>
  </p:slideViewPr>
  <p:outlineViewPr>
    <p:cViewPr>
      <p:scale>
        <a:sx n="303" d="100"/>
        <a:sy n="303" d="100"/>
      </p:scale>
      <p:origin x="0" y="0"/>
    </p:cViewPr>
  </p:outlineViewPr>
  <p:sorterViewPr>
    <p:cViewPr>
      <p:scale>
        <a:sx n="9" d="100"/>
        <a:sy n="9" d="100"/>
      </p:scale>
      <p:origin x="0" y="0"/>
    </p:cViewPr>
  </p:sorterViewPr>
  <p:notesViewPr>
    <p:cSldViewPr snapToObjects="1">
      <p:cViewPr>
        <p:scale>
          <a:sx n="39" d="100"/>
          <a:sy n="39" d="100"/>
        </p:scale>
        <p:origin x="337" y="199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Slayt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4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aydAl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U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9371-3FC6-AD65-8840-C930DD0E7E9C}" type="slidenum">
              <a:t/>
            </a:fld>
            <a:endParaRPr sz="1400"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AB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Başlık ve iki sütun, sol sütun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DXFgAAEAAAAA=="/>
              </a:ext>
            </a:extLst>
          </p:cNvSpPr>
          <p:nvPr>
            <p:ph type="obj"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DMbAACwJQAAEAAAAA=="/>
              </a:ext>
            </a:extLst>
          </p:cNvSpPr>
          <p:nvPr>
            <p:ph type="obj"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CwJQAAEAAAAA=="/>
              </a:ext>
            </a:extLst>
          </p:cNvSpPr>
          <p:nvPr>
            <p:ph type="obj" sz="half" idx="3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F518-56C6-AD03-8840-A056BB0E7EF5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Başlık ve iki satır, alt satır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DXFg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DMbAACwJQAAEAAAAA=="/>
              </a:ext>
            </a:extLst>
          </p:cNvSpPr>
          <p:nvPr>
            <p:ph type="obj"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sRgAAHA1AACwJQAAEAAAAA=="/>
              </a:ext>
            </a:extLst>
          </p:cNvSpPr>
          <p:nvPr>
            <p:ph type="obj"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D74C-02C6-AD21-8840-F474990E7EA1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Başlık ve iki satır, üst satır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DXFgAAEAAAAA=="/>
              </a:ext>
            </a:extLst>
          </p:cNvSpPr>
          <p:nvPr>
            <p:ph type="obj"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DXFgAAEAAAAA=="/>
              </a:ext>
            </a:extLst>
          </p:cNvSpPr>
          <p:nvPr>
            <p:ph type="obj"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HA1AACwJQAAEAAAAA=="/>
              </a:ext>
            </a:extLst>
          </p:cNvSpPr>
          <p:nvPr>
            <p:ph type="obj" sz="half" idx="3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DA73-3DC6-AD2C-8840-CB79940E7E9E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Başlık ve 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s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k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A=="/>
              </a:ext>
            </a:extLst>
          </p:cNvSpPr>
          <p:nvPr>
            <p:ph type="obj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C480-CEC6-AD32-8840-38678A0E7E6D}" type="slidenum">
              <a:t/>
            </a:fld>
            <a:endParaRPr sz="1400"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w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Başlık ve iki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4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E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CwJQ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ihJ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CwJQAAEAAAAA=="/>
              </a:ext>
            </a:extLst>
          </p:cNvSpPr>
          <p:nvPr>
            <p:ph type="obj" sz="half" idx="2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ADD4-9AC6-AD5B-8840-6C0EE30E7E39}" type="slidenum">
              <a:t/>
            </a:fld>
            <a:endParaRPr sz="1400"/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7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B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F7A5-EBC6-AD01-8840-1D54B90E7E48}" type="slidenum">
              <a:t/>
            </a:fld>
            <a:endParaRPr sz="1400"/>
          </a:p>
        </p:txBody>
      </p:sp>
      <p:sp>
        <p:nvSpPr>
          <p:cNvPr id="4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s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Boş slay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AA8C-C2C6-AD5C-8840-3409E40E7E61}" type="slidenum">
              <a:t/>
            </a:fld>
            <a:endParaRPr sz="1400"/>
          </a:p>
        </p:txBody>
      </p:sp>
      <p:sp>
        <p:nvSpPr>
          <p:cNvPr id="3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Yalnızca 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sne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U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wJQAAEAAAAA=="/>
              </a:ext>
            </a:extLst>
          </p:cNvSpPr>
          <p:nvPr>
            <p:ph type="obj"/>
          </p:nvPr>
        </p:nvSpPr>
        <p:spPr>
          <a:xfrm>
            <a:off x="457200" y="274955"/>
            <a:ext cx="8229600" cy="58515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A485-CBC6-AD52-8840-3D07EA0E7E68}" type="slidenum">
              <a:t/>
            </a:fld>
            <a:endParaRPr sz="1400"/>
          </a:p>
        </p:txBody>
      </p:sp>
      <p:sp>
        <p:nvSpPr>
          <p:cNvPr id="4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w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gBHg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Başlık ve iki satı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DXFg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HA1AACwJQAAEAAAAA=="/>
              </a:ext>
            </a:extLst>
          </p:cNvSpPr>
          <p:nvPr>
            <p:ph type="obj" sz="half" idx="2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BE7F-31C6-AD48-8840-C71DF00E7E92}" type="slidenum">
              <a:t/>
            </a:fld>
            <a:endParaRPr sz="1400"/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7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Başlık ve dört içerik alan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DXFgAAEAAAAA=="/>
              </a:ext>
            </a:extLst>
          </p:cNvSpPr>
          <p:nvPr>
            <p:ph type="obj"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DXFgAAEAAAAA=="/>
              </a:ext>
            </a:extLst>
          </p:cNvSpPr>
          <p:nvPr>
            <p:ph type="obj"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DMbAACwJQAAEAAAAA=="/>
              </a:ext>
            </a:extLst>
          </p:cNvSpPr>
          <p:nvPr>
            <p:ph type="obj" sz="quarter" idx="3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Nesne3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sRgAAHA1AACwJQAAEAAAAA=="/>
              </a:ext>
            </a:extLst>
          </p:cNvSpPr>
          <p:nvPr>
            <p:ph type="obj" sz="quarter" idx="4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7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841A-54C6-AD72-8840-A227CA0E7EF7}" type="slidenum">
              <a:t/>
            </a:fld>
            <a:endParaRPr sz="1400"/>
          </a:p>
        </p:txBody>
      </p:sp>
      <p:sp>
        <p:nvSpPr>
          <p:cNvPr id="8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9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Başlık ve iki sütün, sağ sütun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CwJQ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DXFgAAEAAAAA=="/>
              </a:ext>
            </a:extLst>
          </p:cNvSpPr>
          <p:nvPr>
            <p:ph type="obj"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sRgAAHA1AACwJQAAEAAAAA=="/>
              </a:ext>
            </a:extLst>
          </p:cNvSpPr>
          <p:nvPr>
            <p:ph type="obj"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F8D6-98C6-AD0E-8840-6E5BB60E7E3B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Varsayılan Tasarı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2_el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Asıl başlık stili için tıklatın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AA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Asıl metin stillerini düzenlemek için tıklatın</a:t>
            </a:r>
          </a:p>
          <a:p>
            <a:pPr lvl="1"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İkinci düzey</a:t>
            </a:r>
          </a:p>
          <a:p>
            <a:pPr lvl="2"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Üçüncü düzey</a:t>
            </a:r>
          </a:p>
          <a:p>
            <a:pPr lvl="3"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Dördüncü düzey</a:t>
            </a:r>
          </a:p>
          <a:p>
            <a:pPr lvl="4"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Beşinci düzey</a:t>
            </a: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goh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vTu7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BB77-39C6-AD4D-8840-CF18F50E7E9A}" type="slidenum">
              <a:t/>
            </a:fld>
            <a:endParaRPr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D418-56C6-AD22-8840-A0779A0E7EF5}" type="slidenum">
              <a:t/>
            </a:fld>
            <a:endParaRPr sz="1400"/>
          </a:p>
        </p:txBody>
      </p:sp>
      <p:sp>
        <p:nvSpPr>
          <p:cNvPr id="3" name="Text Box 2"/>
          <p:cNvSpPr txBox="1">
            <a:extLst>
              <a:ext uri="smNativeData">
                <pr:smNativeData xmlns:pr="smNativeData" val="SMDATA_12_el7UVh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wDwAAtwEAAA4kAAD5AwAAECAAAA=="/>
              </a:ext>
            </a:extLst>
          </p:cNvSpPr>
          <p:nvPr/>
        </p:nvSpPr>
        <p:spPr>
          <a:xfrm>
            <a:off x="2590800" y="278765"/>
            <a:ext cx="3270250" cy="3670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rPr b="1" u="sng">
                <a:solidFill>
                  <a:srgbClr val="FF0000"/>
                </a:solidFill>
              </a:rPr>
              <a:t>YÜZDE-FAİZ PROBLEMLERİ</a:t>
            </a:r>
            <a:endParaRPr b="1" u="sng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qwkAAMEGAABgKgAA6w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571625" y="1097915"/>
            <a:ext cx="5316855" cy="8394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A973-3DC6-AD5F-8840-CB0AE70E7E9E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D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YwgAAKYCAAAjLQAA4w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63345" y="430530"/>
            <a:ext cx="5974080" cy="15017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Ct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LwgAAIwCAACVLAAAPg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30325" y="414020"/>
            <a:ext cx="5916930" cy="17386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CC7D-33C6-AD3A-8840-C56F820E7E90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wEAACoBAACLJAAAoA8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9705" y="189230"/>
            <a:ext cx="5760720" cy="23507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OAQ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gAAIgDAADoLQAAexA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88745" y="574040"/>
            <a:ext cx="6073775" cy="21050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CCE2-ACC6-AD3A-8840-5A6F820E7E0F}" type="slidenum">
              <a:t/>
            </a:fld>
            <a:endParaRPr sz="1400"/>
          </a:p>
        </p:txBody>
      </p:sp>
      <p:pic>
        <p:nvPicPr>
          <p:cNvPr id="3" name="Picture 3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QcAAIoBAACTLAAAkQ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219835" y="250190"/>
            <a:ext cx="6026150" cy="21177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I8eoG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QQgAAKYCAACVLAAA7g8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41755" y="430530"/>
            <a:ext cx="5905500" cy="2159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858C-C2C6-AD73-8840-3426CB0E7E61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wEAAKkBAAA3IwAAGg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9705" y="269875"/>
            <a:ext cx="5544820" cy="20224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I4R4E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6woAAKYCAAAkLAAAJRA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74825" y="430530"/>
            <a:ext cx="5400675" cy="21939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9675-3BC6-AD60-8840-CD35D80E7E98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D/DAAAABAAAABjTXBsY04dP26yyq7btDQ/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EAcAAMQBAAABKgAAIQ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148080" y="287020"/>
            <a:ext cx="5680075" cy="20097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BAQ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tgkAAD4DAABjLAAANxE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578610" y="527050"/>
            <a:ext cx="5636895" cy="22713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wAQ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RQkAABcDAADuKgAApgo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506855" y="502285"/>
            <a:ext cx="5471795" cy="12287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E535-7BC6-AD13-8840-8D46AB0E7ED8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EgsAADUCAAAuLQAAxw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99590" y="358775"/>
            <a:ext cx="5544820" cy="15557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f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oWx4E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2ggAAMoBAACrLAAAdBA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438910" y="290830"/>
            <a:ext cx="5822315" cy="23837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E927-69C6-AD1F-8840-9F4AA70E7ECA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EAAA0CAACOJgAApQ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50825" y="333375"/>
            <a:ext cx="6016625" cy="18846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DE26-68C6-AD28-8840-9E7D900E7ECB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YwgAAG0CAABVLAAAtgk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63345" y="394335"/>
            <a:ext cx="5843270" cy="11842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oix4E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QggAAK4CAACzKwAA6w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42390" y="435610"/>
            <a:ext cx="5761355" cy="15017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A97B-35C6-AD5F-8840-C30AE70E7E96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/gEAAJoBAADiJQAAxQ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23850" y="260350"/>
            <a:ext cx="5834380" cy="19780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AAQ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mAoAAHgCAAAJLgAAXAw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22120" y="401320"/>
            <a:ext cx="5761355" cy="1607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el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8899D-D3C6-AD7F-8840-252AC70E7E70}" type="slidenum">
              <a:t/>
            </a:fld>
            <a:endParaRPr sz="1400"/>
          </a:p>
        </p:txBody>
      </p:sp>
      <p:pic>
        <p:nvPicPr>
          <p:cNvPr id="3" name="Picture 3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JQkAAAAAAADRKgAAugc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486535" y="0"/>
            <a:ext cx="5473700" cy="12560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el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el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Cs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JwoAAKYCAADcLAAAWww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650365" y="430530"/>
            <a:ext cx="5641975" cy="15779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Cemal</cp:lastModifiedBy>
  <cp:revision>0</cp:revision>
  <dcterms:created xsi:type="dcterms:W3CDTF">2016-02-29T11:03:06Z</dcterms:created>
  <dcterms:modified xsi:type="dcterms:W3CDTF">2016-02-29T17:06:34Z</dcterms:modified>
</cp:coreProperties>
</file>