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 standalone="yes"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6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164B-5A1E-4F78-AE22-A05E8A96FEE4}" type="datetimeFigureOut">
              <a:rPr lang="tr-TR" smtClean="0"/>
              <a:t>16.11.2011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E142-4C43-48C0-8EC6-E40179888E5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164B-5A1E-4F78-AE22-A05E8A96FEE4}" type="datetimeFigureOut">
              <a:rPr lang="tr-TR" smtClean="0"/>
              <a:t>16.11.2011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E142-4C43-48C0-8EC6-E40179888E5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164B-5A1E-4F78-AE22-A05E8A96FEE4}" type="datetimeFigureOut">
              <a:rPr lang="tr-TR" smtClean="0"/>
              <a:t>16.11.2011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E142-4C43-48C0-8EC6-E40179888E5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164B-5A1E-4F78-AE22-A05E8A96FEE4}" type="datetimeFigureOut">
              <a:rPr lang="tr-TR" smtClean="0"/>
              <a:t>16.11.2011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E142-4C43-48C0-8EC6-E40179888E5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164B-5A1E-4F78-AE22-A05E8A96FEE4}" type="datetimeFigureOut">
              <a:rPr lang="tr-TR" smtClean="0"/>
              <a:t>16.11.2011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E142-4C43-48C0-8EC6-E40179888E5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164B-5A1E-4F78-AE22-A05E8A96FEE4}" type="datetimeFigureOut">
              <a:rPr lang="tr-TR" smtClean="0"/>
              <a:t>16.11.2011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E142-4C43-48C0-8EC6-E40179888E5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164B-5A1E-4F78-AE22-A05E8A96FEE4}" type="datetimeFigureOut">
              <a:rPr lang="tr-TR" smtClean="0"/>
              <a:t>16.11.2011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E142-4C43-48C0-8EC6-E40179888E5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164B-5A1E-4F78-AE22-A05E8A96FEE4}" type="datetimeFigureOut">
              <a:rPr lang="tr-TR" smtClean="0"/>
              <a:t>16.11.2011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E142-4C43-48C0-8EC6-E40179888E5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164B-5A1E-4F78-AE22-A05E8A96FEE4}" type="datetimeFigureOut">
              <a:rPr lang="tr-TR" smtClean="0"/>
              <a:t>16.11.2011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E142-4C43-48C0-8EC6-E40179888E5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164B-5A1E-4F78-AE22-A05E8A96FEE4}" type="datetimeFigureOut">
              <a:rPr lang="tr-TR" smtClean="0"/>
              <a:t>16.11.2011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E142-4C43-48C0-8EC6-E40179888E5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164B-5A1E-4F78-AE22-A05E8A96FEE4}" type="datetimeFigureOut">
              <a:rPr lang="tr-TR" smtClean="0"/>
              <a:t>16.11.2011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E142-4C43-48C0-8EC6-E40179888E5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2164B-5A1E-4F78-AE22-A05E8A96FEE4}" type="datetimeFigureOut">
              <a:rPr lang="tr-TR" smtClean="0"/>
              <a:t>16.11.2011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CE142-4C43-48C0-8EC6-E40179888E5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2" Type="http://schemas.openxmlformats.org/officeDocument/2006/relationships/image" Target="../media/image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ar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0573"/>
            <a:ext cx="9144000" cy="441685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ar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0573"/>
            <a:ext cx="9144000" cy="441685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ar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0573"/>
            <a:ext cx="9144000" cy="441685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ar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0573"/>
            <a:ext cx="9144000" cy="441685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ar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0573"/>
            <a:ext cx="9144000" cy="441685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ar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0573"/>
            <a:ext cx="9144000" cy="441685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ar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0573"/>
            <a:ext cx="9144000" cy="44168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antropisuite</dc:creator>
  <cp:lastModifiedBy>antropisuite</cp:lastModifiedBy>
  <cp:revision>1</cp:revision>
  <dcterms:created xsi:type="dcterms:W3CDTF">2016-07-19T15:38:16Z</dcterms:created>
  <dcterms:modified xsi:type="dcterms:W3CDTF">2016-07-19T15:38:16Z</dcterms:modified>
</cp:coreProperties>
</file>