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62" r:id="rId5"/>
    <p:sldId id="258" r:id="rId6"/>
    <p:sldId id="261" r:id="rId7"/>
    <p:sldId id="260" r:id="rId8"/>
    <p:sldId id="259" r:id="rId9"/>
    <p:sldId id="265" r:id="rId10"/>
    <p:sldId id="264" r:id="rId11"/>
    <p:sldId id="267" r:id="rId12"/>
    <p:sldId id="263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3675-94BE-4645-8FE5-1194DA8803F4}" type="datetimeFigureOut">
              <a:rPr lang="tr-TR" smtClean="0"/>
              <a:t>28.12.2018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028-92C5-4D3C-9745-ED3D3A8F8C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74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3675-94BE-4645-8FE5-1194DA8803F4}" type="datetimeFigureOut">
              <a:rPr lang="tr-TR" smtClean="0"/>
              <a:t>28.12.2018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028-92C5-4D3C-9745-ED3D3A8F8C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26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3675-94BE-4645-8FE5-1194DA8803F4}" type="datetimeFigureOut">
              <a:rPr lang="tr-TR" smtClean="0"/>
              <a:t>28.12.2018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028-92C5-4D3C-9745-ED3D3A8F8C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77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3675-94BE-4645-8FE5-1194DA8803F4}" type="datetimeFigureOut">
              <a:rPr lang="tr-TR" smtClean="0"/>
              <a:t>28.12.2018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028-92C5-4D3C-9745-ED3D3A8F8C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00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3675-94BE-4645-8FE5-1194DA8803F4}" type="datetimeFigureOut">
              <a:rPr lang="tr-TR" smtClean="0"/>
              <a:t>28.12.2018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028-92C5-4D3C-9745-ED3D3A8F8C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98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3675-94BE-4645-8FE5-1194DA8803F4}" type="datetimeFigureOut">
              <a:rPr lang="tr-TR" smtClean="0"/>
              <a:t>28.12.2018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028-92C5-4D3C-9745-ED3D3A8F8C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98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3675-94BE-4645-8FE5-1194DA8803F4}" type="datetimeFigureOut">
              <a:rPr lang="tr-TR" smtClean="0"/>
              <a:t>28.12.2018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028-92C5-4D3C-9745-ED3D3A8F8C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65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3675-94BE-4645-8FE5-1194DA8803F4}" type="datetimeFigureOut">
              <a:rPr lang="tr-TR" smtClean="0"/>
              <a:t>28.12.2018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028-92C5-4D3C-9745-ED3D3A8F8C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105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3675-94BE-4645-8FE5-1194DA8803F4}" type="datetimeFigureOut">
              <a:rPr lang="tr-TR" smtClean="0"/>
              <a:t>28.12.2018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028-92C5-4D3C-9745-ED3D3A8F8C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28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3675-94BE-4645-8FE5-1194DA8803F4}" type="datetimeFigureOut">
              <a:rPr lang="tr-TR" smtClean="0"/>
              <a:t>28.12.2018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028-92C5-4D3C-9745-ED3D3A8F8C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38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3675-94BE-4645-8FE5-1194DA8803F4}" type="datetimeFigureOut">
              <a:rPr lang="tr-TR" smtClean="0"/>
              <a:t>28.12.2018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B028-92C5-4D3C-9745-ED3D3A8F8C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22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83675-94BE-4645-8FE5-1194DA8803F4}" type="datetimeFigureOut">
              <a:rPr lang="tr-TR" smtClean="0"/>
              <a:t>28.12.2018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6B028-92C5-4D3C-9745-ED3D3A8F8C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354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2520280"/>
          </a:xfrm>
        </p:spPr>
        <p:txBody>
          <a:bodyPr>
            <a:normAutofit/>
          </a:bodyPr>
          <a:lstStyle/>
          <a:p>
            <a:r>
              <a:rPr lang="tr-TR" sz="7200" dirty="0" smtClean="0">
                <a:solidFill>
                  <a:srgbClr val="FF0000"/>
                </a:solidFill>
                <a:latin typeface="Adobe Garamond Pro Bold" pitchFamily="18" charset="-94"/>
              </a:rPr>
              <a:t>FONKSİYONLAR</a:t>
            </a:r>
            <a:endParaRPr lang="tr-TR" sz="7200" dirty="0">
              <a:solidFill>
                <a:srgbClr val="FF0000"/>
              </a:solidFill>
              <a:latin typeface="Adobe Garamond Pro Bold" pitchFamily="18" charset="-94"/>
            </a:endParaRPr>
          </a:p>
        </p:txBody>
      </p:sp>
      <p:pic>
        <p:nvPicPr>
          <p:cNvPr id="1028" name="Picture 4" descr="C:\Users\Lenovo\YandexDisk\web site çalışmalarım\logo çalışmalarım\matematikevim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756" y="6199584"/>
            <a:ext cx="2857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096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tr-TR" dirty="0"/>
              <a:t>Gerçek sayılar kümesinde tanımlı f fonksiyonu için f(x-7)=2x+11  ise f(x)=?</a:t>
            </a:r>
            <a:br>
              <a:rPr lang="tr-TR" dirty="0"/>
            </a:br>
            <a:endParaRPr lang="tr-TR" dirty="0"/>
          </a:p>
        </p:txBody>
      </p:sp>
      <p:pic>
        <p:nvPicPr>
          <p:cNvPr id="1028" name="Picture 4" descr="C:\Users\Lenovo\YandexDisk\web site çalışmalarım\logo çalışmalarım\matematikevim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756" y="6199584"/>
            <a:ext cx="2857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896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tr-TR" dirty="0"/>
              <a:t>Gerçek sayılar kümesinde tanımlı f ve g fonksiyonları için f(x)=2x+5 ,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err="1"/>
              <a:t>fog</a:t>
            </a:r>
            <a:r>
              <a:rPr lang="tr-TR" dirty="0"/>
              <a:t>)(x)= 7x+3 ise g(x)=?</a:t>
            </a:r>
            <a:br>
              <a:rPr lang="tr-TR" dirty="0"/>
            </a:br>
            <a:endParaRPr lang="tr-TR" dirty="0"/>
          </a:p>
        </p:txBody>
      </p:sp>
      <p:pic>
        <p:nvPicPr>
          <p:cNvPr id="1028" name="Picture 4" descr="C:\Users\Lenovo\YandexDisk\web site çalışmalarım\logo çalışmalarım\matematikevim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756" y="6199584"/>
            <a:ext cx="2857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650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800200"/>
          </a:xfrm>
        </p:spPr>
        <p:txBody>
          <a:bodyPr>
            <a:normAutofit fontScale="90000"/>
          </a:bodyPr>
          <a:lstStyle/>
          <a:p>
            <a:pPr lvl="0" algn="l"/>
            <a:r>
              <a:rPr lang="tr-TR" dirty="0"/>
              <a:t>Gerçek sayılar kümesinde tanımlı f fonksiyonu için </a:t>
            </a:r>
            <a:r>
              <a:rPr lang="tr-TR" dirty="0" smtClean="0"/>
              <a:t>  f(     )= </a:t>
            </a:r>
            <a:r>
              <a:rPr lang="tr-TR" dirty="0"/>
              <a:t>2x-11 </a:t>
            </a:r>
            <a:r>
              <a:rPr lang="tr-TR" dirty="0" smtClean="0"/>
              <a:t>ve</a:t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/>
              <a:t>f</a:t>
            </a:r>
            <a:r>
              <a:rPr lang="tr-TR" baseline="30000" dirty="0"/>
              <a:t>-1</a:t>
            </a:r>
            <a:r>
              <a:rPr lang="tr-TR" dirty="0"/>
              <a:t>(3)= </a:t>
            </a:r>
            <a:r>
              <a:rPr lang="tr-TR" dirty="0" smtClean="0"/>
              <a:t>       ise </a:t>
            </a:r>
            <a:r>
              <a:rPr lang="tr-TR" dirty="0"/>
              <a:t>a=?</a:t>
            </a:r>
            <a:br>
              <a:rPr lang="tr-TR" dirty="0"/>
            </a:br>
            <a:endParaRPr lang="tr-TR" dirty="0"/>
          </a:p>
        </p:txBody>
      </p:sp>
      <p:pic>
        <p:nvPicPr>
          <p:cNvPr id="1028" name="Picture 4" descr="C:\Users\Lenovo\YandexDisk\web site çalışmalarım\logo çalışmalarım\matematikevim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756" y="6199584"/>
            <a:ext cx="2857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836712"/>
            <a:ext cx="720080" cy="86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819522" cy="97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784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570186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/>
              <a:t>f:R-{3}</a:t>
            </a:r>
            <a:r>
              <a:rPr lang="tr-TR" dirty="0">
                <a:sym typeface="Wingdings"/>
              </a:rPr>
              <a:t></a:t>
            </a:r>
            <a:r>
              <a:rPr lang="tr-TR" dirty="0"/>
              <a:t>R-[-2} olmak üzere f(x)= </a:t>
            </a:r>
            <a:r>
              <a:rPr lang="tr-TR" dirty="0" smtClean="0"/>
              <a:t>fonksiyonu </a:t>
            </a:r>
            <a:r>
              <a:rPr lang="tr-TR" dirty="0"/>
              <a:t>veriliyor. Buna göre </a:t>
            </a:r>
            <a:r>
              <a:rPr lang="tr-TR" dirty="0" err="1"/>
              <a:t>a+b</a:t>
            </a:r>
            <a:r>
              <a:rPr lang="tr-TR" dirty="0"/>
              <a:t> kaçtır?</a:t>
            </a:r>
          </a:p>
        </p:txBody>
      </p:sp>
      <p:pic>
        <p:nvPicPr>
          <p:cNvPr id="1028" name="Picture 4" descr="C:\Users\Lenovo\YandexDisk\web site çalışmalarım\logo çalışmalarım\matematikevim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756" y="6199584"/>
            <a:ext cx="2857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3001"/>
            <a:ext cx="1139952" cy="924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88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470025"/>
          </a:xfrm>
        </p:spPr>
        <p:txBody>
          <a:bodyPr/>
          <a:lstStyle/>
          <a:p>
            <a:pPr algn="l"/>
            <a:r>
              <a:rPr lang="tr-TR" dirty="0"/>
              <a:t>f(x)=x</a:t>
            </a:r>
            <a:r>
              <a:rPr lang="tr-TR" baseline="30000" dirty="0"/>
              <a:t>2</a:t>
            </a:r>
            <a:r>
              <a:rPr lang="tr-TR" dirty="0"/>
              <a:t>-5x+7 ise f(-2)=?</a:t>
            </a:r>
          </a:p>
        </p:txBody>
      </p:sp>
      <p:pic>
        <p:nvPicPr>
          <p:cNvPr id="4" name="Picture 4" descr="C:\Users\Lenovo\YandexDisk\web site çalışmalarım\logo çalışmalarım\matematikevim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756" y="6199584"/>
            <a:ext cx="2857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8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/>
              <a:t>f(x)= |x-5|-</a:t>
            </a:r>
            <a:r>
              <a:rPr lang="tr-TR" dirty="0" smtClean="0"/>
              <a:t>11 </a:t>
            </a:r>
            <a:r>
              <a:rPr lang="tr-TR" dirty="0"/>
              <a:t>f(1)=?</a:t>
            </a:r>
            <a:endParaRPr lang="tr-TR" dirty="0"/>
          </a:p>
        </p:txBody>
      </p:sp>
      <p:pic>
        <p:nvPicPr>
          <p:cNvPr id="1028" name="Picture 4" descr="C:\Users\Lenovo\YandexDisk\web site çalışmalarım\logo çalışmalarım\matematikevim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756" y="6199584"/>
            <a:ext cx="2857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312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lnSpc>
                <a:spcPct val="115000"/>
              </a:lnSpc>
              <a:spcAft>
                <a:spcPts val="1000"/>
              </a:spcAft>
            </a:pPr>
            <a:r>
              <a:rPr lang="tr-TR" dirty="0" smtClean="0">
                <a:ea typeface="Calibri"/>
                <a:cs typeface="Times New Roman"/>
              </a:rPr>
              <a:t> f(x</a:t>
            </a:r>
            <a:r>
              <a:rPr lang="tr-TR" smtClean="0">
                <a:ea typeface="Calibri"/>
                <a:cs typeface="Times New Roman"/>
              </a:rPr>
              <a:t>)=            tanım kümesini bulunuz.</a:t>
            </a:r>
            <a:endParaRPr lang="tr-TR" dirty="0">
              <a:ea typeface="Calibri"/>
              <a:cs typeface="Times New Roman"/>
            </a:endParaRPr>
          </a:p>
        </p:txBody>
      </p:sp>
      <p:pic>
        <p:nvPicPr>
          <p:cNvPr id="1028" name="Picture 4" descr="C:\Users\Lenovo\YandexDisk\web site çalışmalarım\logo çalışmalarım\matematikevim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756" y="6199584"/>
            <a:ext cx="2857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122413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25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210146"/>
          </a:xfrm>
        </p:spPr>
        <p:txBody>
          <a:bodyPr>
            <a:normAutofit fontScale="90000"/>
          </a:bodyPr>
          <a:lstStyle/>
          <a:p>
            <a:pPr lvl="0" algn="l"/>
            <a:r>
              <a:rPr lang="tr-TR" sz="2800" dirty="0"/>
              <a:t>f(x)=5+3x    g(x)=x</a:t>
            </a:r>
            <a:r>
              <a:rPr lang="tr-TR" sz="2800" baseline="30000" dirty="0"/>
              <a:t>2</a:t>
            </a:r>
            <a:r>
              <a:rPr lang="tr-TR" sz="2800" dirty="0"/>
              <a:t>-2 olduğuna göre;</a:t>
            </a:r>
            <a:br>
              <a:rPr lang="tr-TR" sz="2800" dirty="0"/>
            </a:br>
            <a:r>
              <a:rPr lang="tr-TR" sz="2800" dirty="0"/>
              <a:t>(</a:t>
            </a:r>
            <a:r>
              <a:rPr lang="tr-TR" sz="2800" dirty="0" err="1"/>
              <a:t>f+g</a:t>
            </a:r>
            <a:r>
              <a:rPr lang="tr-TR" sz="2800" dirty="0"/>
              <a:t>)­(1</a:t>
            </a:r>
            <a:r>
              <a:rPr lang="tr-TR" sz="2800" dirty="0" smtClean="0"/>
              <a:t>)       (</a:t>
            </a:r>
            <a:r>
              <a:rPr lang="tr-TR" sz="2800" dirty="0"/>
              <a:t>f-g)(-1</a:t>
            </a:r>
            <a:r>
              <a:rPr lang="tr-TR" sz="2800" dirty="0" smtClean="0"/>
              <a:t>)       (</a:t>
            </a:r>
            <a:r>
              <a:rPr lang="tr-TR" sz="2800" dirty="0" err="1"/>
              <a:t>f.g</a:t>
            </a:r>
            <a:r>
              <a:rPr lang="tr-TR" sz="2800" dirty="0"/>
              <a:t>)(-3</a:t>
            </a:r>
            <a:r>
              <a:rPr lang="tr-TR" sz="2800" dirty="0" smtClean="0"/>
              <a:t>)      (</a:t>
            </a:r>
            <a:r>
              <a:rPr lang="tr-TR" sz="2800" dirty="0"/>
              <a:t>f/g)(-2</a:t>
            </a:r>
            <a:r>
              <a:rPr lang="tr-TR" sz="2800" dirty="0" smtClean="0"/>
              <a:t>) değerlerini hesaplayınız.</a:t>
            </a:r>
            <a:endParaRPr lang="tr-TR" dirty="0"/>
          </a:p>
        </p:txBody>
      </p:sp>
      <p:pic>
        <p:nvPicPr>
          <p:cNvPr id="1028" name="Picture 4" descr="C:\Users\Lenovo\YandexDisk\web site çalışmalarım\logo çalışmalarım\matematikevim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756" y="6199584"/>
            <a:ext cx="2857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28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/>
              <a:t>f birim fonksiyon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f(x</a:t>
            </a:r>
            <a:r>
              <a:rPr lang="tr-TR" dirty="0"/>
              <a:t>)=(m-2)x</a:t>
            </a:r>
            <a:r>
              <a:rPr lang="tr-TR" baseline="30000" dirty="0"/>
              <a:t>2</a:t>
            </a:r>
            <a:r>
              <a:rPr lang="tr-TR" dirty="0"/>
              <a:t> + (n+3)x + k+7 ise </a:t>
            </a:r>
            <a:r>
              <a:rPr lang="tr-TR" dirty="0" err="1"/>
              <a:t>m+n-k</a:t>
            </a:r>
            <a:r>
              <a:rPr lang="tr-TR" dirty="0"/>
              <a:t>=?</a:t>
            </a:r>
          </a:p>
        </p:txBody>
      </p:sp>
      <p:pic>
        <p:nvPicPr>
          <p:cNvPr id="1028" name="Picture 4" descr="C:\Users\Lenovo\YandexDisk\web site çalışmalarım\logo çalışmalarım\matematikevim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756" y="6199584"/>
            <a:ext cx="2857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850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tr-TR" dirty="0"/>
              <a:t>f sabit fonksiyon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f(x</a:t>
            </a:r>
            <a:r>
              <a:rPr lang="tr-TR" dirty="0"/>
              <a:t>)=(m+2)x+3m-1 ise f(7)=?</a:t>
            </a:r>
            <a:br>
              <a:rPr lang="tr-TR" dirty="0"/>
            </a:br>
            <a:endParaRPr lang="tr-TR" dirty="0"/>
          </a:p>
        </p:txBody>
      </p:sp>
      <p:pic>
        <p:nvPicPr>
          <p:cNvPr id="1028" name="Picture 4" descr="C:\Users\Lenovo\YandexDisk\web site çalışmalarım\logo çalışmalarım\matematikevim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756" y="6199584"/>
            <a:ext cx="2857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34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tr-TR" dirty="0"/>
              <a:t>f(x) çift fonksiyon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f(x</a:t>
            </a:r>
            <a:r>
              <a:rPr lang="tr-TR" dirty="0"/>
              <a:t>)=(a-5)x</a:t>
            </a:r>
            <a:r>
              <a:rPr lang="tr-TR" baseline="30000" dirty="0"/>
              <a:t>3</a:t>
            </a:r>
            <a:r>
              <a:rPr lang="tr-TR" dirty="0"/>
              <a:t>+(b+2)x</a:t>
            </a:r>
            <a:r>
              <a:rPr lang="tr-TR" baseline="30000" dirty="0"/>
              <a:t>2</a:t>
            </a:r>
            <a:r>
              <a:rPr lang="tr-TR" dirty="0"/>
              <a:t>-(3b-6)x+a-b+1 buna göre f(1)=?</a:t>
            </a:r>
            <a:br>
              <a:rPr lang="tr-TR" dirty="0"/>
            </a:br>
            <a:endParaRPr lang="tr-TR" dirty="0"/>
          </a:p>
        </p:txBody>
      </p:sp>
      <p:pic>
        <p:nvPicPr>
          <p:cNvPr id="1028" name="Picture 4" descr="C:\Users\Lenovo\YandexDisk\web site çalışmalarım\logo çalışmalarım\matematikevim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756" y="6199584"/>
            <a:ext cx="2857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730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dirty="0"/>
              <a:t>f(x)=3x+1 (</a:t>
            </a:r>
            <a:r>
              <a:rPr lang="tr-TR" dirty="0" err="1"/>
              <a:t>fog</a:t>
            </a:r>
            <a:r>
              <a:rPr lang="tr-TR" dirty="0"/>
              <a:t>)(x)=x</a:t>
            </a:r>
            <a:r>
              <a:rPr lang="tr-TR" baseline="30000" dirty="0"/>
              <a:t>2</a:t>
            </a:r>
            <a:r>
              <a:rPr lang="tr-TR" dirty="0"/>
              <a:t>-2x+7 ise g(1)=?</a:t>
            </a:r>
            <a:br>
              <a:rPr lang="tr-TR" dirty="0"/>
            </a:br>
            <a:endParaRPr lang="tr-TR" dirty="0"/>
          </a:p>
        </p:txBody>
      </p:sp>
      <p:pic>
        <p:nvPicPr>
          <p:cNvPr id="1028" name="Picture 4" descr="C:\Users\Lenovo\YandexDisk\web site çalışmalarım\logo çalışmalarım\matematikevim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756" y="6199584"/>
            <a:ext cx="28575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6901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114</Words>
  <Application>Microsoft Office PowerPoint</Application>
  <PresentationFormat>Ekran Gösterisi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FONKSİYONLAR</vt:lpstr>
      <vt:lpstr>f(x)=x2-5x+7 ise f(-2)=?</vt:lpstr>
      <vt:lpstr>f(x)= |x-5|-11 f(1)=?</vt:lpstr>
      <vt:lpstr> f(x)=            tanım kümesini bulunuz.</vt:lpstr>
      <vt:lpstr>f(x)=5+3x    g(x)=x2-2 olduğuna göre; (f+g)­(1)       (f-g)(-1)       (f.g)(-3)      (f/g)(-2) değerlerini hesaplayınız.</vt:lpstr>
      <vt:lpstr>f birim fonksiyon  f(x)=(m-2)x2 + (n+3)x + k+7 ise m+n-k=?</vt:lpstr>
      <vt:lpstr>f sabit fonksiyon  f(x)=(m+2)x+3m-1 ise f(7)=? </vt:lpstr>
      <vt:lpstr>f(x) çift fonksiyon  f(x)=(a-5)x3+(b+2)x2-(3b-6)x+a-b+1 buna göre f(1)=? </vt:lpstr>
      <vt:lpstr>f(x)=3x+1 (fog)(x)=x2-2x+7 ise g(1)=? </vt:lpstr>
      <vt:lpstr>Gerçek sayılar kümesinde tanımlı f fonksiyonu için f(x-7)=2x+11  ise f(x)=? </vt:lpstr>
      <vt:lpstr>Gerçek sayılar kümesinde tanımlı f ve g fonksiyonları için f(x)=2x+5 ,  (fog)(x)= 7x+3 ise g(x)=? </vt:lpstr>
      <vt:lpstr>Gerçek sayılar kümesinde tanımlı f fonksiyonu için   f(     )= 2x-11 ve  f-1(3)=        ise a=? </vt:lpstr>
      <vt:lpstr>f:R-{3}R-[-2} olmak üzere f(x)= fonksiyonu veriliyor. Buna göre a+b kaçtır?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f(x)=x2-5x+7 ise f(-2)=?</dc:title>
  <dc:creator>Bülent Cemal Altunkılıç</dc:creator>
  <cp:lastModifiedBy>Bülent Cemal Altunkılıç</cp:lastModifiedBy>
  <cp:revision>8</cp:revision>
  <dcterms:created xsi:type="dcterms:W3CDTF">2018-12-28T18:58:45Z</dcterms:created>
  <dcterms:modified xsi:type="dcterms:W3CDTF">2018-12-28T20:30:17Z</dcterms:modified>
</cp:coreProperties>
</file>