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73" r:id="rId4"/>
    <p:sldId id="274" r:id="rId5"/>
    <p:sldId id="275" r:id="rId6"/>
    <p:sldId id="276" r:id="rId7"/>
    <p:sldId id="288" r:id="rId8"/>
    <p:sldId id="289" r:id="rId9"/>
    <p:sldId id="284" r:id="rId10"/>
    <p:sldId id="287" r:id="rId11"/>
    <p:sldId id="286" r:id="rId12"/>
    <p:sldId id="285" r:id="rId13"/>
    <p:sldId id="283" r:id="rId14"/>
    <p:sldId id="277" r:id="rId15"/>
    <p:sldId id="282" r:id="rId16"/>
    <p:sldId id="292" r:id="rId17"/>
    <p:sldId id="290" r:id="rId18"/>
    <p:sldId id="291" r:id="rId19"/>
    <p:sldId id="293" r:id="rId20"/>
    <p:sldId id="294" r:id="rId21"/>
    <p:sldId id="295" r:id="rId22"/>
    <p:sldId id="296" r:id="rId23"/>
    <p:sldId id="297" r:id="rId24"/>
    <p:sldId id="298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A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7.11.2019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78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7.11.2019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07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7.11.2019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572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7.11.2019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78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7.11.2019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34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7.11.2019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170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7.11.2019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47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7.11.2019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04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7.11.2019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99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7.11.2019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221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7.11.2019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402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6647-9E98-4ECF-B541-811D11A9919F}" type="datetimeFigureOut">
              <a:rPr lang="tr-TR" smtClean="0"/>
              <a:t>7.11.2019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41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196752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BASİT OLAYLARIN OLASILIKLARI-1</a:t>
            </a:r>
            <a:endParaRPr lang="tr-TR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204864"/>
            <a:ext cx="6858000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89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23528" y="404664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8 ) Bir zarın havaya atılması deneyinde üst yüze gelen sayının 7'den küçük gelme olasılığı kaçtır?</a:t>
            </a:r>
          </a:p>
        </p:txBody>
      </p:sp>
    </p:spTree>
    <p:extLst>
      <p:ext uri="{BB962C8B-B14F-4D97-AF65-F5344CB8AC3E}">
        <p14:creationId xmlns:p14="http://schemas.microsoft.com/office/powerpoint/2010/main" val="199280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95536" y="404664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9) Bir zarın havaya atılması deneyinde üst yüze gelen sayının 3 ve 3'ten küçük gelmeme olasılığı kaçtır?</a:t>
            </a:r>
          </a:p>
        </p:txBody>
      </p:sp>
    </p:spTree>
    <p:extLst>
      <p:ext uri="{BB962C8B-B14F-4D97-AF65-F5344CB8AC3E}">
        <p14:creationId xmlns:p14="http://schemas.microsoft.com/office/powerpoint/2010/main" val="1580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476673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10) İki zarın havaya atılması deneyinde üst yüze gelen sayıların toplamının 0 olma olasılığı kaçtır?</a:t>
            </a:r>
          </a:p>
        </p:txBody>
      </p:sp>
    </p:spTree>
    <p:extLst>
      <p:ext uri="{BB962C8B-B14F-4D97-AF65-F5344CB8AC3E}">
        <p14:creationId xmlns:p14="http://schemas.microsoft.com/office/powerpoint/2010/main" val="373607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95536" y="404665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11) İki zarın havaya atılması deneyinde üst yüze gelen sayıların toplamının 5'ten büyük olma olasılığı kaçtır?</a:t>
            </a:r>
          </a:p>
        </p:txBody>
      </p:sp>
    </p:spTree>
    <p:extLst>
      <p:ext uri="{BB962C8B-B14F-4D97-AF65-F5344CB8AC3E}">
        <p14:creationId xmlns:p14="http://schemas.microsoft.com/office/powerpoint/2010/main" val="62598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95536" y="332656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12) İki zarın havaya atılması deneyinde üst yüze gelen sayıların toplamının çift sayı olma olasılığı kaçtır?</a:t>
            </a:r>
          </a:p>
        </p:txBody>
      </p:sp>
    </p:spTree>
    <p:extLst>
      <p:ext uri="{BB962C8B-B14F-4D97-AF65-F5344CB8AC3E}">
        <p14:creationId xmlns:p14="http://schemas.microsoft.com/office/powerpoint/2010/main" val="293250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77800" y="476672"/>
            <a:ext cx="8270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13) İki zarın havaya atılması deneyinde üst yüze gelen sayıların çarpımının 24'ten büyük olma olasılığı kaçtır?</a:t>
            </a:r>
          </a:p>
        </p:txBody>
      </p:sp>
    </p:spTree>
    <p:extLst>
      <p:ext uri="{BB962C8B-B14F-4D97-AF65-F5344CB8AC3E}">
        <p14:creationId xmlns:p14="http://schemas.microsoft.com/office/powerpoint/2010/main" val="21800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23528" y="404664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14) A={1,2,3,4,5,6,7,8,9,10} kümesinin elemanlarından rastgele seçilen bir elemanın 5 ve 5'ten küçük olmama olasılığı kaçtır?</a:t>
            </a:r>
          </a:p>
        </p:txBody>
      </p:sp>
    </p:spTree>
    <p:extLst>
      <p:ext uri="{BB962C8B-B14F-4D97-AF65-F5344CB8AC3E}">
        <p14:creationId xmlns:p14="http://schemas.microsoft.com/office/powerpoint/2010/main" val="353545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95536" y="476672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15) A={1,2,3,4,5,6,7,8,9,10} kümesinin elemanlarından rastgele seçilen bir elemanın 5'ten küçük veya 8'den büyük olma olasılığı kaçtır?</a:t>
            </a:r>
          </a:p>
        </p:txBody>
      </p:sp>
    </p:spTree>
    <p:extLst>
      <p:ext uri="{BB962C8B-B14F-4D97-AF65-F5344CB8AC3E}">
        <p14:creationId xmlns:p14="http://schemas.microsoft.com/office/powerpoint/2010/main" val="39790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23528" y="332656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16) A={1,2,3,4,5,6,7,8,9,10} kümesinin elemanlarından rastgele seçilen bir elemanın 5'e bölünebilen ya da çift sayı olma olasılığı kaçtır?</a:t>
            </a:r>
          </a:p>
        </p:txBody>
      </p:sp>
    </p:spTree>
    <p:extLst>
      <p:ext uri="{BB962C8B-B14F-4D97-AF65-F5344CB8AC3E}">
        <p14:creationId xmlns:p14="http://schemas.microsoft.com/office/powerpoint/2010/main" val="284894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404664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17) </a:t>
            </a:r>
            <a:r>
              <a:rPr lang="tr-TR" sz="2800" b="1" dirty="0"/>
              <a:t>A={1,2,3,4,5,6,7,8,9,10} kümesinin elemanlarından rastgele seçilen iki elemanın toplamının çift sayı olma olasılığı kaçtır?</a:t>
            </a:r>
          </a:p>
        </p:txBody>
      </p:sp>
    </p:spTree>
    <p:extLst>
      <p:ext uri="{BB962C8B-B14F-4D97-AF65-F5344CB8AC3E}">
        <p14:creationId xmlns:p14="http://schemas.microsoft.com/office/powerpoint/2010/main" val="134847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69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404664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18) İki basamaklı rastgele yazılan bir sayının 13 ile bölünebilme olasılığı kaçtır?</a:t>
            </a:r>
          </a:p>
        </p:txBody>
      </p:sp>
    </p:spTree>
    <p:extLst>
      <p:ext uri="{BB962C8B-B14F-4D97-AF65-F5344CB8AC3E}">
        <p14:creationId xmlns:p14="http://schemas.microsoft.com/office/powerpoint/2010/main" val="325024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95536" y="404664"/>
            <a:ext cx="8424936" cy="1054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>
                <a:ea typeface="Calibri"/>
                <a:cs typeface="Times New Roman"/>
              </a:rPr>
              <a:t>19) iki basamaklı ve rakamları farklı rastgele yazılan bir sayının 23 ile bölünebilme olasılığı kaçtır?</a:t>
            </a:r>
          </a:p>
        </p:txBody>
      </p:sp>
    </p:spTree>
    <p:extLst>
      <p:ext uri="{BB962C8B-B14F-4D97-AF65-F5344CB8AC3E}">
        <p14:creationId xmlns:p14="http://schemas.microsoft.com/office/powerpoint/2010/main" val="224108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23528" y="476673"/>
            <a:ext cx="8496944" cy="1707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>
                <a:ea typeface="Calibri"/>
                <a:cs typeface="Times New Roman"/>
              </a:rPr>
              <a:t>20) A ve B kümeleri, E örnek uzayında iki olay olmak üzere; P(A')=5/6 , P(A </a:t>
            </a:r>
            <a:r>
              <a:rPr lang="tr-TR" sz="2800" b="1" dirty="0">
                <a:ea typeface="Calibri"/>
                <a:cs typeface="Calibri"/>
              </a:rPr>
              <a:t>∩</a:t>
            </a:r>
            <a:r>
              <a:rPr lang="tr-TR" sz="2800" b="1" dirty="0">
                <a:ea typeface="Calibri"/>
                <a:cs typeface="Times New Roman"/>
              </a:rPr>
              <a:t> B )=1/3 ise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>
                <a:ea typeface="Calibri"/>
                <a:cs typeface="Times New Roman"/>
              </a:rPr>
              <a:t>P(A-B ) olasılığı kaçtır?</a:t>
            </a:r>
          </a:p>
        </p:txBody>
      </p:sp>
    </p:spTree>
    <p:extLst>
      <p:ext uri="{BB962C8B-B14F-4D97-AF65-F5344CB8AC3E}">
        <p14:creationId xmlns:p14="http://schemas.microsoft.com/office/powerpoint/2010/main" val="44027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95536" y="332656"/>
            <a:ext cx="8424936" cy="1872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21) Cem'in üniversiteyi kazanma olasılığı 3/7, Cansu'nun kazanma olasılığı 4/5 tir. Cem veya Cansu'dan en az birinin üniversiteyi kazanma olasılığı kaçtır?</a:t>
            </a:r>
          </a:p>
        </p:txBody>
      </p:sp>
    </p:spTree>
    <p:extLst>
      <p:ext uri="{BB962C8B-B14F-4D97-AF65-F5344CB8AC3E}">
        <p14:creationId xmlns:p14="http://schemas.microsoft.com/office/powerpoint/2010/main" val="321779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72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179512" y="404664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1) Bir torbada 5 mavi, 3 siyah ve 4 yeşil renkli bilye vardır. Bu torbadan çekilen bir bilyenin siyah renkli bir bilye olma olasılığı kaçtır?</a:t>
            </a:r>
          </a:p>
        </p:txBody>
      </p:sp>
    </p:spTree>
    <p:extLst>
      <p:ext uri="{BB962C8B-B14F-4D97-AF65-F5344CB8AC3E}">
        <p14:creationId xmlns:p14="http://schemas.microsoft.com/office/powerpoint/2010/main" val="8488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251520" y="404664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2) Bir torbada 3 kırmızı, 5 sarı ve 2 mavi renkli kart bulunmaktadır. Torbadan çekilen bir kartın kırmızı veya mavi renkli kart olma olasılığı kaçtır?</a:t>
            </a:r>
          </a:p>
        </p:txBody>
      </p:sp>
    </p:spTree>
    <p:extLst>
      <p:ext uri="{BB962C8B-B14F-4D97-AF65-F5344CB8AC3E}">
        <p14:creationId xmlns:p14="http://schemas.microsoft.com/office/powerpoint/2010/main" val="44254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251520" y="260648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3) A={1,2,3,4,5,6,7,8,9} kümesinden seçilen bir rakamın asal sayı olma olasılığı kaçtır?</a:t>
            </a:r>
          </a:p>
        </p:txBody>
      </p:sp>
    </p:spTree>
    <p:extLst>
      <p:ext uri="{BB962C8B-B14F-4D97-AF65-F5344CB8AC3E}">
        <p14:creationId xmlns:p14="http://schemas.microsoft.com/office/powerpoint/2010/main" val="290547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23528" y="332656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4) B={0,1,2,3,4,5,6,7,8,9} kümesinden seçilen bir rakamın çift sayı olma olasılığı kaçtır?</a:t>
            </a:r>
          </a:p>
        </p:txBody>
      </p:sp>
    </p:spTree>
    <p:extLst>
      <p:ext uri="{BB962C8B-B14F-4D97-AF65-F5344CB8AC3E}">
        <p14:creationId xmlns:p14="http://schemas.microsoft.com/office/powerpoint/2010/main" val="61397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179512" y="332656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5) İki paranın havaya atılması deneyinde paralardan birinin yazı gelme olasılığı kaçtır?</a:t>
            </a:r>
          </a:p>
        </p:txBody>
      </p:sp>
    </p:spTree>
    <p:extLst>
      <p:ext uri="{BB962C8B-B14F-4D97-AF65-F5344CB8AC3E}">
        <p14:creationId xmlns:p14="http://schemas.microsoft.com/office/powerpoint/2010/main" val="44420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251520" y="260648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6) Üç paranın havaya atılması deneyinde paralardan en az birinin tura gelmesi olasılığı kaçtır?</a:t>
            </a:r>
          </a:p>
        </p:txBody>
      </p:sp>
    </p:spTree>
    <p:extLst>
      <p:ext uri="{BB962C8B-B14F-4D97-AF65-F5344CB8AC3E}">
        <p14:creationId xmlns:p14="http://schemas.microsoft.com/office/powerpoint/2010/main" val="346324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95536" y="332657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7) Bir zarın havaya atılması deneyinde üst yüze gelen sayıların 3'ten büyük gelme olasılığı kaçtır?</a:t>
            </a:r>
          </a:p>
        </p:txBody>
      </p:sp>
    </p:spTree>
    <p:extLst>
      <p:ext uri="{BB962C8B-B14F-4D97-AF65-F5344CB8AC3E}">
        <p14:creationId xmlns:p14="http://schemas.microsoft.com/office/powerpoint/2010/main" val="360650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415</Words>
  <Application>Microsoft Office PowerPoint</Application>
  <PresentationFormat>Ekran Gösterisi (4:3)</PresentationFormat>
  <Paragraphs>23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Bülent Cemal Altunkılıç</dc:creator>
  <cp:lastModifiedBy>Bülent Cemal Altunkılıç</cp:lastModifiedBy>
  <cp:revision>32</cp:revision>
  <dcterms:created xsi:type="dcterms:W3CDTF">2019-04-24T10:25:26Z</dcterms:created>
  <dcterms:modified xsi:type="dcterms:W3CDTF">2019-11-07T19:26:14Z</dcterms:modified>
</cp:coreProperties>
</file>