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98" r:id="rId3"/>
    <p:sldId id="318" r:id="rId4"/>
    <p:sldId id="319" r:id="rId5"/>
    <p:sldId id="299" r:id="rId6"/>
    <p:sldId id="320" r:id="rId7"/>
    <p:sldId id="300" r:id="rId8"/>
    <p:sldId id="302" r:id="rId9"/>
    <p:sldId id="303" r:id="rId10"/>
    <p:sldId id="305" r:id="rId11"/>
    <p:sldId id="314" r:id="rId12"/>
    <p:sldId id="316" r:id="rId13"/>
    <p:sldId id="315" r:id="rId14"/>
    <p:sldId id="317" r:id="rId15"/>
    <p:sldId id="306" r:id="rId16"/>
    <p:sldId id="309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A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649" autoAdjust="0"/>
    <p:restoredTop sz="94680" autoAdjust="0"/>
  </p:normalViewPr>
  <p:slideViewPr>
    <p:cSldViewPr>
      <p:cViewPr varScale="1">
        <p:scale>
          <a:sx n="80" d="100"/>
          <a:sy n="80" d="100"/>
        </p:scale>
        <p:origin x="-130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78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078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572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78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7346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1707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47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5048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99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2216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402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6647-9E98-4ECF-B541-811D11A9919F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41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332656"/>
            <a:ext cx="9036496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ÖZEL DÖRTGENLER</a:t>
            </a:r>
            <a:r>
              <a:rPr lang="tr-TR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-2</a:t>
            </a:r>
          </a:p>
          <a:p>
            <a:pPr algn="ctr"/>
            <a:r>
              <a:rPr lang="tr-TR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PARALELKENAR</a:t>
            </a:r>
          </a:p>
          <a:p>
            <a:pPr algn="ctr"/>
            <a:r>
              <a:rPr lang="tr-TR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EŞKENARDÖRTGEN</a:t>
            </a:r>
            <a:endParaRPr lang="tr-TR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369" y="2780928"/>
            <a:ext cx="7023254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23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37"/>
            <a:ext cx="4673989" cy="3409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4603090" y="18864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/>
              <a:t>ABCD Paralelkenar, [DE] açıortay, [CE] açıortay, [BK] açıortay, [AK] açıortay, |EL|=3cm,</a:t>
            </a:r>
          </a:p>
          <a:p>
            <a:r>
              <a:rPr lang="tr-TR" sz="2800" b="1" dirty="0"/>
              <a:t>|EF|=5cm, ise Ç(EFKL) kaç cm </a:t>
            </a:r>
            <a:r>
              <a:rPr lang="tr-TR" sz="2800" b="1" dirty="0" err="1"/>
              <a:t>dir</a:t>
            </a:r>
            <a:r>
              <a:rPr lang="tr-TR" sz="28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5230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49"/>
            <a:ext cx="4427984" cy="3431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4572000" y="18864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/>
              <a:t>ABCD eşkenar dörtgen, [AE] açıortay ise ACD açısı kaç derecedir?</a:t>
            </a:r>
          </a:p>
        </p:txBody>
      </p:sp>
    </p:spTree>
    <p:extLst>
      <p:ext uri="{BB962C8B-B14F-4D97-AF65-F5344CB8AC3E}">
        <p14:creationId xmlns:p14="http://schemas.microsoft.com/office/powerpoint/2010/main" val="382357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207"/>
            <a:ext cx="5664311" cy="366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5664310" y="3417"/>
            <a:ext cx="347968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ABCD Paralelkenar, m(FEC)=1100, m(KFE)=1000, |DA|=|</a:t>
            </a:r>
            <a:r>
              <a:rPr lang="tr-TR" sz="2800" b="1" dirty="0" err="1"/>
              <a:t>DK|dır</a:t>
            </a:r>
            <a:r>
              <a:rPr lang="tr-TR" sz="2800" b="1" dirty="0"/>
              <a:t>. AKF açısı kaç derecedir?</a:t>
            </a:r>
          </a:p>
        </p:txBody>
      </p:sp>
    </p:spTree>
    <p:extLst>
      <p:ext uri="{BB962C8B-B14F-4D97-AF65-F5344CB8AC3E}">
        <p14:creationId xmlns:p14="http://schemas.microsoft.com/office/powerpoint/2010/main" val="128101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1713"/>
            <a:ext cx="5132983" cy="3316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4788024" y="-31713"/>
            <a:ext cx="43559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ABCD paralelkenar, |DM|=20cm,</a:t>
            </a:r>
          </a:p>
          <a:p>
            <a:r>
              <a:rPr lang="tr-TR" sz="2800" b="1" dirty="0"/>
              <a:t>|MK|=6cm,</a:t>
            </a:r>
          </a:p>
          <a:p>
            <a:r>
              <a:rPr lang="tr-TR" sz="2800" b="1" dirty="0"/>
              <a:t>|ML|=8cm, ise A(ABCD) kaç cm2 </a:t>
            </a:r>
            <a:r>
              <a:rPr lang="tr-TR" sz="2800" b="1" dirty="0" err="1"/>
              <a:t>dir</a:t>
            </a:r>
            <a:r>
              <a:rPr lang="tr-TR" sz="28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764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5076056" cy="4412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5076057" y="0"/>
            <a:ext cx="396043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ABCD paralelkenar,</a:t>
            </a:r>
          </a:p>
          <a:p>
            <a:r>
              <a:rPr lang="tr-TR" sz="2800" b="1" dirty="0"/>
              <a:t>[BE] açıortay |DF|=6br,</a:t>
            </a:r>
          </a:p>
          <a:p>
            <a:r>
              <a:rPr lang="tr-TR" sz="2800" b="1" dirty="0"/>
              <a:t>|AB|=14br,</a:t>
            </a:r>
          </a:p>
          <a:p>
            <a:r>
              <a:rPr lang="tr-TR" sz="2800" b="1" dirty="0"/>
              <a:t>|AD|=x kaç birimdir?</a:t>
            </a:r>
          </a:p>
        </p:txBody>
      </p:sp>
    </p:spTree>
    <p:extLst>
      <p:ext uri="{BB962C8B-B14F-4D97-AF65-F5344CB8AC3E}">
        <p14:creationId xmlns:p14="http://schemas.microsoft.com/office/powerpoint/2010/main" val="231292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" y="0"/>
            <a:ext cx="5265029" cy="3428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5287174" y="54105"/>
            <a:ext cx="38627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ABCD paralelkenar, |DC|=3.|EF|,</a:t>
            </a:r>
          </a:p>
          <a:p>
            <a:r>
              <a:rPr lang="tr-TR" sz="2800" b="1" dirty="0"/>
              <a:t>|AB|=5.|AK|,</a:t>
            </a:r>
          </a:p>
          <a:p>
            <a:r>
              <a:rPr lang="tr-TR" sz="2800" b="1" dirty="0"/>
              <a:t>A(ABCD)=80br2</a:t>
            </a:r>
          </a:p>
          <a:p>
            <a:r>
              <a:rPr lang="tr-TR" sz="2800" b="1" dirty="0"/>
              <a:t>A(KBFE) kaç br2 </a:t>
            </a:r>
            <a:r>
              <a:rPr lang="tr-TR" sz="2800" b="1" dirty="0" err="1"/>
              <a:t>dir</a:t>
            </a:r>
            <a:r>
              <a:rPr lang="tr-TR" sz="28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0463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364088" y="-15738"/>
            <a:ext cx="37799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ABCD eşkenar dörtgen, |KC|=6cm, |KH|=4cm</a:t>
            </a:r>
          </a:p>
          <a:p>
            <a:r>
              <a:rPr lang="tr-TR" sz="2800" b="1" dirty="0"/>
              <a:t>[AD]//[EF]//[BC], ise |AD| kaç cm </a:t>
            </a:r>
            <a:r>
              <a:rPr lang="tr-TR" sz="2800" b="1" dirty="0" err="1"/>
              <a:t>dir</a:t>
            </a:r>
            <a:r>
              <a:rPr lang="tr-TR" sz="2800" b="1" dirty="0"/>
              <a:t>?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462" y="28495"/>
            <a:ext cx="5354794" cy="3112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448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8229600" cy="922114"/>
          </a:xfrm>
        </p:spPr>
        <p:txBody>
          <a:bodyPr>
            <a:noAutofit/>
          </a:bodyPr>
          <a:lstStyle/>
          <a:p>
            <a:r>
              <a:rPr lang="tr-T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PARALELKENAR</a:t>
            </a:r>
            <a:r>
              <a:rPr lang="tr-TR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tr-TR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tr-TR" sz="5400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•Karşılıklı </a:t>
            </a:r>
            <a:r>
              <a:rPr lang="tr-TR" dirty="0"/>
              <a:t>kenarları paralel olan dörtgenlere paralelkenar denir.</a:t>
            </a:r>
          </a:p>
          <a:p>
            <a:pPr marL="0" indent="0">
              <a:buNone/>
            </a:pPr>
            <a:r>
              <a:rPr lang="tr-TR" dirty="0" smtClean="0"/>
              <a:t>•Karşılıklı </a:t>
            </a:r>
            <a:r>
              <a:rPr lang="tr-TR" dirty="0"/>
              <a:t>kenarları eşittir.</a:t>
            </a:r>
          </a:p>
          <a:p>
            <a:pPr marL="0" indent="0">
              <a:buNone/>
            </a:pPr>
            <a:r>
              <a:rPr lang="tr-TR" dirty="0" smtClean="0"/>
              <a:t>•Karşılıklı </a:t>
            </a:r>
            <a:r>
              <a:rPr lang="tr-TR" dirty="0"/>
              <a:t>açıları eşittir.</a:t>
            </a:r>
          </a:p>
          <a:p>
            <a:pPr marL="0" indent="0">
              <a:buNone/>
            </a:pPr>
            <a:r>
              <a:rPr lang="tr-TR" dirty="0" smtClean="0"/>
              <a:t>•Komşu </a:t>
            </a:r>
            <a:r>
              <a:rPr lang="tr-TR" dirty="0"/>
              <a:t>açıların toplamı 180 derecedir.</a:t>
            </a:r>
          </a:p>
          <a:p>
            <a:pPr marL="0" indent="0">
              <a:buNone/>
            </a:pPr>
            <a:r>
              <a:rPr lang="tr-TR" dirty="0" smtClean="0"/>
              <a:t>•Köşegenler </a:t>
            </a:r>
            <a:r>
              <a:rPr lang="tr-TR" dirty="0"/>
              <a:t>birbirini ortalar ve paralelkenarı dört eş alanlı parçaya ayırır.</a:t>
            </a:r>
          </a:p>
          <a:p>
            <a:endParaRPr lang="tr-TR" dirty="0"/>
          </a:p>
        </p:txBody>
      </p:sp>
      <p:pic>
        <p:nvPicPr>
          <p:cNvPr id="5" name="Resi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468245"/>
            <a:ext cx="2895600" cy="19215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188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4968552" cy="309634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Dikdörtgen 6"/>
          <p:cNvSpPr/>
          <p:nvPr/>
        </p:nvSpPr>
        <p:spPr>
          <a:xfrm>
            <a:off x="5364088" y="1357608"/>
            <a:ext cx="33843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A(ABCD</a:t>
            </a:r>
            <a:r>
              <a:rPr lang="tr-TR" sz="2800" b="1" dirty="0"/>
              <a:t>)=</a:t>
            </a:r>
            <a:r>
              <a:rPr lang="tr-TR" sz="2800" b="1" dirty="0" err="1"/>
              <a:t>a.ha</a:t>
            </a:r>
            <a:r>
              <a:rPr lang="tr-TR" sz="2800" b="1" dirty="0"/>
              <a:t>=</a:t>
            </a:r>
            <a:r>
              <a:rPr lang="tr-TR" sz="2800" b="1" dirty="0" err="1"/>
              <a:t>b.hb</a:t>
            </a:r>
            <a:endParaRPr lang="tr-TR" sz="2800" b="1" dirty="0"/>
          </a:p>
        </p:txBody>
      </p:sp>
      <p:pic>
        <p:nvPicPr>
          <p:cNvPr id="8" name="Resim 7"/>
          <p:cNvPicPr/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" y="3452648"/>
            <a:ext cx="5338936" cy="340535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Dikdörtgen 8"/>
          <p:cNvSpPr/>
          <p:nvPr/>
        </p:nvSpPr>
        <p:spPr>
          <a:xfrm>
            <a:off x="5364088" y="4266440"/>
            <a:ext cx="29620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/>
              <a:t>A(ABCD</a:t>
            </a:r>
            <a:r>
              <a:rPr lang="tr-TR" sz="2800" b="1" dirty="0"/>
              <a:t>)=2.A(ABE</a:t>
            </a:r>
            <a:r>
              <a:rPr lang="tr-TR" sz="2800" b="1" dirty="0" smtClean="0"/>
              <a:t>)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41349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4459722" cy="2708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1043608" y="2708920"/>
            <a:ext cx="21339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/>
              <a:t>S1+S3=S2+S4</a:t>
            </a:r>
            <a:endParaRPr lang="tr-TR" sz="2800" b="1" dirty="0"/>
          </a:p>
        </p:txBody>
      </p:sp>
      <p:pic>
        <p:nvPicPr>
          <p:cNvPr id="10" name="Resim 9"/>
          <p:cNvPicPr/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728" y="36200"/>
            <a:ext cx="4596271" cy="26727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ikdörtgen 2"/>
          <p:cNvSpPr/>
          <p:nvPr/>
        </p:nvSpPr>
        <p:spPr>
          <a:xfrm>
            <a:off x="5148064" y="2708920"/>
            <a:ext cx="2969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/>
              <a:t>|</a:t>
            </a:r>
            <a:r>
              <a:rPr lang="tr-TR" sz="2400" b="1" dirty="0"/>
              <a:t>DE</a:t>
            </a:r>
            <a:r>
              <a:rPr lang="tr-TR" sz="2400" b="1" dirty="0" smtClean="0"/>
              <a:t>|.|DE|=|</a:t>
            </a:r>
            <a:r>
              <a:rPr lang="tr-TR" sz="2400" b="1" dirty="0"/>
              <a:t>EF|.|EK|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3429001"/>
            <a:ext cx="4571998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415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922114"/>
          </a:xfrm>
        </p:spPr>
        <p:txBody>
          <a:bodyPr>
            <a:noAutofit/>
          </a:bodyPr>
          <a:lstStyle/>
          <a:p>
            <a:r>
              <a:rPr lang="tr-T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EŞKENAR DÖRTGEN</a:t>
            </a:r>
            <a:r>
              <a:rPr lang="tr-TR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tr-TR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tr-TR" sz="5400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tr-TR" dirty="0" smtClean="0"/>
              <a:t>Bir paralelkenar türevidir.</a:t>
            </a:r>
          </a:p>
          <a:p>
            <a:r>
              <a:rPr lang="tr-TR" dirty="0" smtClean="0"/>
              <a:t>Dört kenarı eş olan paralelkenara eşkenar dörtgen denir.</a:t>
            </a:r>
          </a:p>
          <a:p>
            <a:r>
              <a:rPr lang="tr-TR" dirty="0" smtClean="0"/>
              <a:t>Paralelkenarın bütün özelliklerini sağlar.</a:t>
            </a:r>
          </a:p>
          <a:p>
            <a:r>
              <a:rPr lang="tr-TR" dirty="0" smtClean="0"/>
              <a:t>Köşegenler açıortaydır ve birbirini dik ortalar.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59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40965"/>
            <a:ext cx="5095359" cy="364502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Dikdörtgen 3"/>
          <p:cNvSpPr/>
          <p:nvPr/>
        </p:nvSpPr>
        <p:spPr>
          <a:xfrm>
            <a:off x="1831884" y="4365104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 smtClean="0"/>
              <a:t>|</a:t>
            </a:r>
            <a:r>
              <a:rPr lang="tr-TR" sz="2800" b="1" dirty="0"/>
              <a:t>AC|=e </a:t>
            </a:r>
            <a:r>
              <a:rPr lang="tr-TR" sz="2800" b="1" dirty="0" smtClean="0"/>
              <a:t>  ve </a:t>
            </a:r>
            <a:r>
              <a:rPr lang="tr-TR" sz="2800" b="1" dirty="0"/>
              <a:t>|BD|=f </a:t>
            </a:r>
            <a:r>
              <a:rPr lang="tr-TR" sz="2800" b="1" dirty="0" smtClean="0"/>
              <a:t> ise </a:t>
            </a:r>
            <a:r>
              <a:rPr lang="tr-TR" sz="2800" b="1" dirty="0"/>
              <a:t>A(ABCD)=(</a:t>
            </a:r>
            <a:r>
              <a:rPr lang="tr-TR" sz="2800" b="1" dirty="0" err="1"/>
              <a:t>e.f</a:t>
            </a:r>
            <a:r>
              <a:rPr lang="tr-TR" sz="2800" b="1" dirty="0"/>
              <a:t>)/2 </a:t>
            </a:r>
            <a:r>
              <a:rPr lang="tr-TR" sz="2800" b="1" dirty="0" err="1"/>
              <a:t>dir</a:t>
            </a:r>
            <a:r>
              <a:rPr lang="tr-TR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408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276"/>
            <a:ext cx="5538263" cy="350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5508104" y="188640"/>
            <a:ext cx="36358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ABCD Paralelkenar ve şekilde verilen bilgilere göre BCD açısının ölçüsü kaç derecedir?</a:t>
            </a:r>
          </a:p>
        </p:txBody>
      </p:sp>
    </p:spTree>
    <p:extLst>
      <p:ext uri="{BB962C8B-B14F-4D97-AF65-F5344CB8AC3E}">
        <p14:creationId xmlns:p14="http://schemas.microsoft.com/office/powerpoint/2010/main" val="25923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560047" y="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/>
              <a:t> ABCD Paralelkenar, [AE] açıortay, |EC|=2cm,</a:t>
            </a:r>
          </a:p>
          <a:p>
            <a:r>
              <a:rPr lang="tr-TR" sz="2800" b="1" dirty="0"/>
              <a:t>|FK|=3cm,</a:t>
            </a:r>
          </a:p>
          <a:p>
            <a:r>
              <a:rPr lang="tr-TR" sz="2800" b="1" dirty="0"/>
              <a:t>|FL|=7cm, |AB|=14cm, olduğuna göre A(ABCD) kaç cm2 </a:t>
            </a:r>
            <a:r>
              <a:rPr lang="tr-TR" sz="2800" b="1" dirty="0" err="1"/>
              <a:t>dir</a:t>
            </a:r>
            <a:r>
              <a:rPr lang="tr-TR" sz="2800" b="1" dirty="0"/>
              <a:t>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045" y="116632"/>
            <a:ext cx="4543328" cy="2993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237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ikdörtgen 2"/>
          <p:cNvSpPr/>
          <p:nvPr/>
        </p:nvSpPr>
        <p:spPr>
          <a:xfrm>
            <a:off x="4572000" y="50714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/>
              <a:t>ABCD Paralelkenar, [AE] açıortay, ABC açısının ölçüsü </a:t>
            </a:r>
            <a:r>
              <a:rPr lang="tr-TR" sz="2800" b="1" dirty="0" smtClean="0"/>
              <a:t>120 </a:t>
            </a:r>
            <a:r>
              <a:rPr lang="tr-TR" sz="2800" b="1" dirty="0"/>
              <a:t>olduğuna göre AEC açısı kaç derecedir?</a:t>
            </a:r>
          </a:p>
        </p:txBody>
      </p:sp>
    </p:spTree>
    <p:extLst>
      <p:ext uri="{BB962C8B-B14F-4D97-AF65-F5344CB8AC3E}">
        <p14:creationId xmlns:p14="http://schemas.microsoft.com/office/powerpoint/2010/main" val="11170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</TotalTime>
  <Words>351</Words>
  <Application>Microsoft Office PowerPoint</Application>
  <PresentationFormat>Ekran Gösterisi (4:3)</PresentationFormat>
  <Paragraphs>41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PowerPoint Sunusu</vt:lpstr>
      <vt:lpstr>PARALELKENAR </vt:lpstr>
      <vt:lpstr>PowerPoint Sunusu</vt:lpstr>
      <vt:lpstr>PowerPoint Sunusu</vt:lpstr>
      <vt:lpstr>EŞKENAR DÖRTGEN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Bülent Cemal Altunkılıç</dc:creator>
  <cp:lastModifiedBy>Bülent Cemal Altunkılıç</cp:lastModifiedBy>
  <cp:revision>73</cp:revision>
  <dcterms:created xsi:type="dcterms:W3CDTF">2019-04-24T10:25:26Z</dcterms:created>
  <dcterms:modified xsi:type="dcterms:W3CDTF">2019-05-12T16:49:02Z</dcterms:modified>
</cp:coreProperties>
</file>