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48" r:id="rId5"/>
  </p:sldMasterIdLst>
  <p:sldIdLst>
    <p:sldId id="263" r:id="rId6"/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/>
  <p:notesSz cx="6858000" cy="9144000"/>
  <p:defaultTextStyle>
    <a:lvl1pPr marL="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Arial" pitchFamily="2" charset="-94"/>
        <a:ea typeface="SimSun" pitchFamily="0" charset="0"/>
        <a:cs typeface="Times New Roman" pitchFamily="1" charset="-94"/>
      </a:defRPr>
    </a:lvl1pPr>
    <a:lvl2pPr marL="3810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Arial" pitchFamily="2" charset="-94"/>
        <a:ea typeface="SimSun" pitchFamily="0" charset="0"/>
        <a:cs typeface="Times New Roman" pitchFamily="1" charset="-94"/>
      </a:defRPr>
    </a:lvl2pPr>
    <a:lvl3pPr marL="7620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Arial" pitchFamily="2" charset="-94"/>
        <a:ea typeface="SimSun" pitchFamily="0" charset="0"/>
        <a:cs typeface="Times New Roman" pitchFamily="1" charset="-94"/>
      </a:defRPr>
    </a:lvl3pPr>
    <a:lvl4pPr marL="11430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Arial" pitchFamily="2" charset="-94"/>
        <a:ea typeface="SimSun" pitchFamily="0" charset="0"/>
        <a:cs typeface="Times New Roman" pitchFamily="1" charset="-94"/>
      </a:defRPr>
    </a:lvl4pPr>
    <a:lvl5pPr marL="15240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Arial" pitchFamily="2" charset="-94"/>
        <a:ea typeface="SimSun" pitchFamily="0" charset="0"/>
        <a:cs typeface="Times New Roman" pitchFamily="1" charset="-94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479304376" val="76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slideViewPr>
    <p:cSldViewPr snapToObjects="1">
      <p:cViewPr varScale="1">
        <p:scale>
          <a:sx n="82" d="100"/>
          <a:sy n="82" d="100"/>
        </p:scale>
        <p:origin x="1938" y="211"/>
      </p:cViewPr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4" d="100"/>
        <a:sy n="14" d="100"/>
      </p:scale>
      <p:origin x="0" y="0"/>
    </p:cViewPr>
  </p:sorterViewPr>
  <p:notesViewPr>
    <p:cSldViewPr snapToObjects="1">
      <p:cViewPr>
        <p:scale>
          <a:sx n="82" d="100"/>
          <a:sy n="82" d="100"/>
        </p:scale>
        <p:origin x="1938" y="211"/>
      </p:cViewPr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r="http://schemas.openxmlformats.org/officeDocument/2006/relationships" xmlns:a="http://schemas.openxmlformats.org/drawingml/2006/main" type="title" preserve="1">
  <p:cSld name="Slayt Başlığ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uGQsW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A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aydAltbaşlığ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A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5pPr>
          </a:lstStyle>
          <a:p>
            <a:pPr>
              <a:defRPr/>
            </a:pPr>
          </a:p>
        </p:txBody>
      </p:sp>
      <p:sp>
        <p:nvSpPr>
          <p:cNvPr id="4" name="SlaytSayı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A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2F0832DE-90C2-5DC4-8CB0-66917CFE7A33}" type="slidenum">
              <a:t/>
            </a:fld>
          </a:p>
        </p:txBody>
      </p:sp>
      <p:sp>
        <p:nvSpPr>
          <p:cNvPr id="5" name="Altbilgi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r///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A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/>
            </a:r>
          </a:p>
        </p:txBody>
      </p:sp>
      <p:sp>
        <p:nvSpPr>
          <p:cNvPr id="6" name="TarihZaman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A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r>
              <a:t/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AndObj" preserve="1">
  <p:cSld name="Başlık ve iki sütun, sol sütun bölünmü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uGQsW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A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Nesne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A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5pPr>
          </a:lstStyle>
          <a:p>
            <a:pPr>
              <a:defRPr/>
            </a:pPr>
          </a:p>
        </p:txBody>
      </p:sp>
      <p:sp>
        <p:nvSpPr>
          <p:cNvPr id="4" name="Nesne3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YAM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A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5pPr>
          </a:lstStyle>
          <a:p>
            <a:pPr>
              <a:defRPr/>
            </a:pPr>
          </a:p>
        </p:txBody>
      </p:sp>
      <p:sp>
        <p:nvSpPr>
          <p:cNvPr id="5" name="Nesne2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oAQ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AAAAAA=="/>
              </a:ext>
            </a:extLst>
          </p:cNvSpPr>
          <p:nvPr>
            <p:ph type="obj" sz="half" idx="3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5pPr>
          </a:lstStyle>
          <a:p>
            <a:pPr>
              <a:defRPr/>
            </a:pPr>
          </a:p>
        </p:txBody>
      </p:sp>
      <p:sp>
        <p:nvSpPr>
          <p:cNvPr id="6" name="SlaytSayı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EAQ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A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2F084CE8-A6C2-5DBA-8CB0-50EF02FE7A05}" type="slidenum">
              <a:t/>
            </a:fld>
          </a:p>
        </p:txBody>
      </p:sp>
      <p:sp>
        <p:nvSpPr>
          <p:cNvPr id="7" name="Altbilgi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A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/>
            </a:r>
          </a:p>
        </p:txBody>
      </p:sp>
      <p:sp>
        <p:nvSpPr>
          <p:cNvPr id="8" name="TarihZaman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A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r>
              <a:t/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r="http://schemas.openxmlformats.org/officeDocument/2006/relationships" xmlns:a="http://schemas.openxmlformats.org/drawingml/2006/main" type="twoTxTwoObj" preserve="1">
  <p:cSld name="Başlık ve iki satır, alt satır bölünmü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uGQsW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YAM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A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Nesne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oAQ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A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5pPr>
          </a:lstStyle>
          <a:p>
            <a:pPr>
              <a:defRPr/>
            </a:pPr>
          </a:p>
        </p:txBody>
      </p:sp>
      <p:sp>
        <p:nvSpPr>
          <p:cNvPr id="4" name="Nesne3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A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5pPr>
          </a:lstStyle>
          <a:p>
            <a:pPr>
              <a:defRPr/>
            </a:pPr>
          </a:p>
        </p:txBody>
      </p:sp>
      <p:sp>
        <p:nvSpPr>
          <p:cNvPr id="5" name="Nesne2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A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5pPr>
          </a:lstStyle>
          <a:p>
            <a:pPr>
              <a:defRPr/>
            </a:pPr>
          </a:p>
        </p:txBody>
      </p:sp>
      <p:sp>
        <p:nvSpPr>
          <p:cNvPr id="6" name="SlaytSayı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A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2F08704A-04C2-5D86-8CB0-F2D33EFE7AA7}" type="slidenum">
              <a:t/>
            </a:fld>
          </a:p>
        </p:txBody>
      </p:sp>
      <p:sp>
        <p:nvSpPr>
          <p:cNvPr id="7" name="Altbilgi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A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/>
            </a:r>
          </a:p>
        </p:txBody>
      </p:sp>
      <p:sp>
        <p:nvSpPr>
          <p:cNvPr id="8" name="TarihZaman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A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r>
              <a:t/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OverTx" preserve="1">
  <p:cSld name="Başlık ve iki satır, üst satır bölünmü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uGQsW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EAT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A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Nesne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A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5pPr>
          </a:lstStyle>
          <a:p>
            <a:pPr>
              <a:defRPr/>
            </a:pPr>
          </a:p>
        </p:txBody>
      </p:sp>
      <p:sp>
        <p:nvSpPr>
          <p:cNvPr id="4" name="Nesne3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A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5pPr>
          </a:lstStyle>
          <a:p>
            <a:pPr>
              <a:defRPr/>
            </a:pPr>
          </a:p>
        </p:txBody>
      </p:sp>
      <p:sp>
        <p:nvSpPr>
          <p:cNvPr id="5" name="Nesne2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AAAAAA=="/>
              </a:ext>
            </a:extLst>
          </p:cNvSpPr>
          <p:nvPr>
            <p:ph type="obj" sz="half" idx="3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5pPr>
          </a:lstStyle>
          <a:p>
            <a:pPr>
              <a:defRPr/>
            </a:pPr>
          </a:p>
        </p:txBody>
      </p:sp>
      <p:sp>
        <p:nvSpPr>
          <p:cNvPr id="6" name="SlaytSayı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A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2F080FDC-92C2-5DF9-8CB0-64AC41FE7A31}" type="slidenum">
              <a:t/>
            </a:fld>
          </a:p>
        </p:txBody>
      </p:sp>
      <p:sp>
        <p:nvSpPr>
          <p:cNvPr id="7" name="Altbilgi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EAUQ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A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/>
            </a:r>
          </a:p>
        </p:txBody>
      </p:sp>
      <p:sp>
        <p:nvSpPr>
          <p:cNvPr id="8" name="TarihZaman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EAQQ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A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r>
              <a:t/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r="http://schemas.openxmlformats.org/officeDocument/2006/relationships" xmlns:a="http://schemas.openxmlformats.org/drawingml/2006/main" type="obj" preserve="1">
  <p:cSld name="Başlık ve i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uGQsW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z//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A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Nesne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AAAAAA=="/>
              </a:ext>
            </a:extLst>
          </p:cNvSpPr>
          <p:nvPr>
            <p:ph type="obj" idx="1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4" name="SlaytSayı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A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2F08479A-D4C2-5DB1-8CB0-22E409FE7A77}" type="slidenum">
              <a:t/>
            </a:fld>
          </a:p>
        </p:txBody>
      </p:sp>
      <p:sp>
        <p:nvSpPr>
          <p:cNvPr id="5" name="Altbilgi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A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/>
            </a:r>
          </a:p>
        </p:txBody>
      </p:sp>
      <p:sp>
        <p:nvSpPr>
          <p:cNvPr id="6" name="TarihZaman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VmYWM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A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r>
              <a:t/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" preserve="1">
  <p:cSld name="Başlık ve iki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uGQsW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A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Nesne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48YT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A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5pPr>
          </a:lstStyle>
          <a:p>
            <a:pPr>
              <a:defRPr/>
            </a:pPr>
          </a:p>
        </p:txBody>
      </p:sp>
      <p:sp>
        <p:nvSpPr>
          <p:cNvPr id="4" name="Nesne2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AAAAAA=="/>
              </a:ext>
            </a:extLst>
          </p:cNvSpPr>
          <p:nvPr>
            <p:ph type="obj" sz="half" idx="2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5pPr>
          </a:lstStyle>
          <a:p>
            <a:pPr>
              <a:defRPr/>
            </a:pPr>
          </a:p>
        </p:txBody>
      </p:sp>
      <p:sp>
        <p:nvSpPr>
          <p:cNvPr id="5" name="SlaytSayı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A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2F082893-DDC2-5DDE-8CB0-2B8B66FE7A7E}" type="slidenum">
              <a:t/>
            </a:fld>
          </a:p>
        </p:txBody>
      </p:sp>
      <p:sp>
        <p:nvSpPr>
          <p:cNvPr id="6" name="Altbilgi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DAI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A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/>
            </a:r>
          </a:p>
        </p:txBody>
      </p:sp>
      <p:sp>
        <p:nvSpPr>
          <p:cNvPr id="7" name="TarihZaman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A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r>
              <a:t/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r="http://schemas.openxmlformats.org/officeDocument/2006/relationships" xmlns:a="http://schemas.openxmlformats.org/drawing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uGQsW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A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aytSayı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plZm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A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2F0874F7-B9C2-5D82-8CB0-4FD73AFE7A1A}" type="slidenum">
              <a:t/>
            </a:fld>
          </a:p>
        </p:txBody>
      </p:sp>
      <p:sp>
        <p:nvSpPr>
          <p:cNvPr id="4" name="Altbilgi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A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/>
            </a:r>
          </a:p>
        </p:txBody>
      </p:sp>
      <p:sp>
        <p:nvSpPr>
          <p:cNvPr id="5" name="TarihZaman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A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r>
              <a:t/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r="http://schemas.openxmlformats.org/officeDocument/2006/relationships" xmlns:a="http://schemas.openxmlformats.org/drawingml/2006/main" type="blank" preserve="1">
  <p:cSld name="Boş slay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Sayı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A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2F08283B-75C2-5DDE-8CB0-838B66FE7AD6}" type="slidenum">
              <a:t/>
            </a:fld>
          </a:p>
        </p:txBody>
      </p:sp>
      <p:sp>
        <p:nvSpPr>
          <p:cNvPr id="3" name="Altbilgi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A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/>
            </a:r>
          </a:p>
        </p:txBody>
      </p:sp>
      <p:sp>
        <p:nvSpPr>
          <p:cNvPr id="4" name="TarihZaman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A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r>
              <a:t/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r="http://schemas.openxmlformats.org/officeDocument/2006/relationships" xmlns:a="http://schemas.openxmlformats.org/drawingml/2006/main" type="objOnly" preserve="1">
  <p:cSld name="Yalnızca i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sne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sJQAAAAAAAA=="/>
              </a:ext>
            </a:extLst>
          </p:cNvSpPr>
          <p:nvPr>
            <p:ph type="obj"/>
          </p:nvPr>
        </p:nvSpPr>
        <p:spPr>
          <a:xfrm>
            <a:off x="457200" y="274320"/>
            <a:ext cx="8229600" cy="58496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aytSayı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A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2F087ED2-9CC2-5D88-8CB0-6ADD30FE7A3F}" type="slidenum">
              <a:t/>
            </a:fld>
          </a:p>
        </p:txBody>
      </p:sp>
      <p:sp>
        <p:nvSpPr>
          <p:cNvPr id="4" name="Altbilgi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A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/>
            </a:r>
          </a:p>
        </p:txBody>
      </p:sp>
      <p:sp>
        <p:nvSpPr>
          <p:cNvPr id="5" name="TarihZaman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A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r>
              <a:t/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r="http://schemas.openxmlformats.org/officeDocument/2006/relationships" xmlns:a="http://schemas.openxmlformats.org/drawingml/2006/main" type="objOverTx" preserve="1">
  <p:cSld name="Başlık ve iki satı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uGQsW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A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Nesne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A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5pPr>
          </a:lstStyle>
          <a:p>
            <a:pPr>
              <a:defRPr/>
            </a:pPr>
          </a:p>
        </p:txBody>
      </p:sp>
      <p:sp>
        <p:nvSpPr>
          <p:cNvPr id="4" name="Nesne2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AAAAAA=="/>
              </a:ext>
            </a:extLst>
          </p:cNvSpPr>
          <p:nvPr>
            <p:ph type="obj" sz="half" idx="2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5pPr>
          </a:lstStyle>
          <a:p>
            <a:pPr>
              <a:defRPr/>
            </a:pPr>
          </a:p>
        </p:txBody>
      </p:sp>
      <p:sp>
        <p:nvSpPr>
          <p:cNvPr id="5" name="SlaytSayı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A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2F0859AE-E0C2-5DAF-8CB0-16FA17FE7A43}" type="slidenum">
              <a:t/>
            </a:fld>
          </a:p>
        </p:txBody>
      </p:sp>
      <p:sp>
        <p:nvSpPr>
          <p:cNvPr id="6" name="Altbilgi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A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/>
            </a:r>
          </a:p>
        </p:txBody>
      </p:sp>
      <p:sp>
        <p:nvSpPr>
          <p:cNvPr id="7" name="TarihZaman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A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r>
              <a:t/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r="http://schemas.openxmlformats.org/officeDocument/2006/relationships" xmlns:a="http://schemas.openxmlformats.org/drawingml/2006/main" type="fourObj" preserve="1">
  <p:cSld name="Başlık ve dört içerik alan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uGQsW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A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Nesne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A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5pPr>
          </a:lstStyle>
          <a:p>
            <a:pPr>
              <a:defRPr/>
            </a:pPr>
          </a:p>
        </p:txBody>
      </p:sp>
      <p:sp>
        <p:nvSpPr>
          <p:cNvPr id="4" name="Nesne2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A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5pPr>
          </a:lstStyle>
          <a:p>
            <a:pPr>
              <a:defRPr/>
            </a:pPr>
          </a:p>
        </p:txBody>
      </p:sp>
      <p:sp>
        <p:nvSpPr>
          <p:cNvPr id="5" name="Nesne4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AAAAAA=="/>
              </a:ext>
            </a:extLst>
          </p:cNvSpPr>
          <p:nvPr>
            <p:ph type="obj" sz="quarter" idx="3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5pPr>
          </a:lstStyle>
          <a:p>
            <a:pPr>
              <a:defRPr/>
            </a:pPr>
          </a:p>
        </p:txBody>
      </p:sp>
      <p:sp>
        <p:nvSpPr>
          <p:cNvPr id="6" name="Nesne3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AAAAAA=="/>
              </a:ext>
            </a:extLst>
          </p:cNvSpPr>
          <p:nvPr>
            <p:ph type="obj" sz="quarter" idx="4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5pPr>
          </a:lstStyle>
          <a:p>
            <a:pPr>
              <a:defRPr/>
            </a:pPr>
          </a:p>
        </p:txBody>
      </p:sp>
      <p:sp>
        <p:nvSpPr>
          <p:cNvPr id="7" name="SlaytSayı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EAT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A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2F086016-58C2-5D96-8CB0-AEC32EFE7AFB}" type="slidenum">
              <a:t/>
            </a:fld>
          </a:p>
        </p:txBody>
      </p:sp>
      <p:sp>
        <p:nvSpPr>
          <p:cNvPr id="8" name="Altbilgi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A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/>
            </a:r>
          </a:p>
        </p:txBody>
      </p:sp>
      <p:sp>
        <p:nvSpPr>
          <p:cNvPr id="9" name="TarihZaman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A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r>
              <a:t/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r="http://schemas.openxmlformats.org/officeDocument/2006/relationships" xmlns:a="http://schemas.openxmlformats.org/drawingml/2006/main" type="objAndTwoObj" preserve="1">
  <p:cSld name="Başlık ve iki sütün, sağ sütun bölünmü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uGQsW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A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Nesne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A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5pPr>
          </a:lstStyle>
          <a:p>
            <a:pPr>
              <a:defRPr/>
            </a:pPr>
          </a:p>
        </p:txBody>
      </p:sp>
      <p:sp>
        <p:nvSpPr>
          <p:cNvPr id="4" name="Nesne3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A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5pPr>
          </a:lstStyle>
          <a:p>
            <a:pPr>
              <a:defRPr/>
            </a:pPr>
          </a:p>
        </p:txBody>
      </p:sp>
      <p:sp>
        <p:nvSpPr>
          <p:cNvPr id="5" name="Nesne2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EAU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A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5pPr>
          </a:lstStyle>
          <a:p>
            <a:pPr>
              <a:defRPr/>
            </a:pPr>
          </a:p>
        </p:txBody>
      </p:sp>
      <p:sp>
        <p:nvSpPr>
          <p:cNvPr id="6" name="SlaytSayı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A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2F0817EC-A2C2-5DE1-8CB0-54B459FE7A01}" type="slidenum">
              <a:t/>
            </a:fld>
          </a:p>
        </p:txBody>
      </p:sp>
      <p:sp>
        <p:nvSpPr>
          <p:cNvPr id="7" name="Altbilgi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A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/>
            </a:r>
          </a:p>
        </p:txBody>
      </p:sp>
      <p:sp>
        <p:nvSpPr>
          <p:cNvPr id="8" name="TarihZaman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A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r>
              <a:t/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r="http://schemas.openxmlformats.org/officeDocument/2006/relationships" xmlns:a="http://schemas.openxmlformats.org/drawingml/2006/main">
  <p:cSld name="Varsayılan tasarı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ihZaman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4D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AAAAAA=="/>
              </a:ext>
            </a:extLst>
          </p:cNvSpPr>
          <p:nvPr>
            <p:ph type="dt" sz="quarter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5pPr>
          </a:lstStyle>
          <a:p>
            <a:pPr algn="l">
              <a:defRPr sz="1400"/>
            </a:pPr>
            <a:r>
              <a:t/>
            </a:r>
          </a:p>
        </p:txBody>
      </p:sp>
      <p:sp>
        <p:nvSpPr>
          <p:cNvPr id="3" name="Altbilgi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AAAAAA=="/>
              </a:ext>
            </a:extLst>
          </p:cNvSpPr>
          <p:nvPr>
            <p:ph type="ftr" sz="quarter" idx="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5pPr>
          </a:lstStyle>
          <a:p>
            <a:pPr algn="ctr">
              <a:defRPr sz="1400"/>
            </a:pPr>
            <a:r>
              <a:t/>
            </a:r>
          </a:p>
        </p:txBody>
      </p:sp>
      <p:sp>
        <p:nvSpPr>
          <p:cNvPr id="4" name="SlaytSayı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AAAAAA=="/>
              </a:ext>
            </a:extLst>
          </p:cNvSpPr>
          <p:nvPr>
            <p:ph type="sldNum" sz="quarter" idx="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5pPr>
          </a:lstStyle>
          <a:p>
            <a:pPr algn="r">
              <a:defRPr sz="1400"/>
            </a:pPr>
            <a:fld id="{2F085B13-5DC2-5DAD-8CB0-ABF815FE7AFE}" type="slidenum">
              <a:t/>
            </a:fld>
          </a:p>
        </p:txBody>
      </p:sp>
      <p:sp>
        <p:nvSpPr>
          <p:cNvPr id="5" name="BaşlıkYertutucu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AAAAAA=="/>
              </a:ext>
            </a:extLst>
          </p:cNvSpPr>
          <p:nvPr>
            <p:ph type="title" idx="3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1pPr>
          </a:lstStyle>
          <a:p>
            <a:pPr>
              <a:defRPr/>
            </a:pPr>
            <a:r>
              <a:t>Asıl slayt başlığını düzenlemek için tıklayın</a:t>
            </a:r>
          </a:p>
        </p:txBody>
      </p:sp>
      <p:sp>
        <p:nvSpPr>
          <p:cNvPr id="6" name="MetinYertutucu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AAAAAA=="/>
              </a:ext>
            </a:extLst>
          </p:cNvSpPr>
          <p:nvPr>
            <p:ph type="body" idx="4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5pPr>
          </a:lstStyle>
          <a:p>
            <a:pPr>
              <a:defRPr/>
            </a:pPr>
            <a:r>
              <a:t>Asıl metin tipini düzenlemek için tıklayın</a:t>
            </a:r>
          </a:p>
          <a:p>
            <a:pPr lvl="1">
              <a:defRPr/>
            </a:pPr>
            <a:r>
              <a:t>İkinci seviye</a:t>
            </a:r>
          </a:p>
          <a:p>
            <a:pPr lvl="2">
              <a:defRPr/>
            </a:pPr>
            <a:r>
              <a:t>Üçüncü seviye</a:t>
            </a:r>
          </a:p>
          <a:p>
            <a:pPr lvl="3">
              <a:defRPr/>
            </a:pPr>
            <a:r>
              <a:t>Dördüncü seviye</a:t>
            </a:r>
          </a:p>
          <a:p>
            <a:pPr lvl="4">
              <a:defRPr/>
            </a:pPr>
            <a:r>
              <a:t>Beşinci seviye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Arial" pitchFamily="2" charset="-94"/>
          <a:ea typeface="SimSun" pitchFamily="0" charset="0"/>
          <a:cs typeface="Times New Roman" pitchFamily="1" charset="-94"/>
        </a:defRPr>
      </a:lvl1pPr>
    </p:titleStyle>
    <p:bodyStyle>
      <a:lvl1pPr marL="2857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Arial" pitchFamily="2" charset="-94"/>
          <a:ea typeface="SimSun" pitchFamily="0" charset="0"/>
          <a:cs typeface="Times New Roman" pitchFamily="1" charset="-94"/>
        </a:defRPr>
      </a:lvl1pPr>
      <a:lvl2pPr marL="619125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Arial" pitchFamily="2" charset="-94"/>
          <a:ea typeface="SimSun" pitchFamily="0" charset="0"/>
          <a:cs typeface="Times New Roman" pitchFamily="1" charset="-94"/>
        </a:defRPr>
      </a:lvl2pPr>
      <a:lvl3pPr marL="952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Arial" pitchFamily="2" charset="-94"/>
          <a:ea typeface="SimSun" pitchFamily="0" charset="0"/>
          <a:cs typeface="Times New Roman" pitchFamily="1" charset="-94"/>
        </a:defRPr>
      </a:lvl3pPr>
      <a:lvl4pPr marL="1333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Arial" pitchFamily="2" charset="-94"/>
          <a:ea typeface="SimSun" pitchFamily="0" charset="0"/>
          <a:cs typeface="Times New Roman" pitchFamily="1" charset="-94"/>
        </a:defRPr>
      </a:lvl4pPr>
      <a:lvl5pPr marL="1714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Arial" pitchFamily="2" charset="-94"/>
          <a:ea typeface="SimSun" pitchFamily="0" charset="0"/>
          <a:cs typeface="Times New Roman" pitchFamily="1" charset="-94"/>
        </a:defRPr>
      </a:lvl5pPr>
    </p:bodyStyle>
    <p:otherStyle>
      <a:lvl1pPr marL="2857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Arial" pitchFamily="2" charset="-94"/>
          <a:ea typeface="SimSun" pitchFamily="0" charset="0"/>
          <a:cs typeface="Times New Roman" pitchFamily="1" charset="-94"/>
        </a:defRPr>
      </a:lvl1pPr>
      <a:lvl2pPr marL="619125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Arial" pitchFamily="2" charset="-94"/>
          <a:ea typeface="SimSun" pitchFamily="0" charset="0"/>
          <a:cs typeface="Times New Roman" pitchFamily="1" charset="-94"/>
        </a:defRPr>
      </a:lvl2pPr>
      <a:lvl3pPr marL="952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1800" b="0" i="0" u="none" strike="noStrike" kern="1" spc="0" baseline="0">
          <a:solidFill>
            <a:schemeClr val="tx1"/>
          </a:solidFill>
          <a:effectLst/>
          <a:latin typeface="Arial" pitchFamily="2" charset="-94"/>
          <a:ea typeface="SimSun" pitchFamily="0" charset="0"/>
          <a:cs typeface="Times New Roman" pitchFamily="1" charset="-94"/>
        </a:defRPr>
      </a:lvl3pPr>
      <a:lvl4pPr marL="1333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1600" b="0" i="0" u="none" strike="noStrike" kern="1" spc="0" baseline="0">
          <a:solidFill>
            <a:schemeClr val="tx1"/>
          </a:solidFill>
          <a:effectLst/>
          <a:latin typeface="Arial" pitchFamily="2" charset="-94"/>
          <a:ea typeface="SimSun" pitchFamily="0" charset="0"/>
          <a:cs typeface="Times New Roman" pitchFamily="1" charset="-94"/>
        </a:defRPr>
      </a:lvl4pPr>
      <a:lvl5pPr marL="1714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1600" b="0" i="0" u="none" strike="noStrike" kern="1" spc="0" baseline="0">
          <a:solidFill>
            <a:schemeClr val="tx1"/>
          </a:solidFill>
          <a:effectLst/>
          <a:latin typeface="Arial" pitchFamily="2" charset="-94"/>
          <a:ea typeface="SimSun" pitchFamily="0" charset="0"/>
          <a:cs typeface="Times New Roman" pitchFamily="1" charset="-94"/>
        </a:defRPr>
      </a:lvl5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emf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emf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emf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emf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emf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emf"/></Relationships>
</file>

<file path=ppt/slides/slide1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1"/>
          <p:cNvPicPr>
            <a:picLocks noChangeAspect="1"/>
            <a:extLst>
              <a:ext uri="smNativeData">
                <pr:smNativeData xmlns:pr="smNativeData" val="SMDATA_14_uGQsWB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Jv7//2T3//8sOgAAEzIAAA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-300990" y="-1399540"/>
            <a:ext cx="9757410" cy="953960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3" name="TarihZaman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4D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A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r>
              <a:t/>
            </a:r>
          </a:p>
        </p:txBody>
      </p:sp>
      <p:sp>
        <p:nvSpPr>
          <p:cNvPr id="4" name="Altbilgi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A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/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1"/>
          <p:cNvPicPr>
            <a:picLocks noChangeAspect="1"/>
            <a:extLst>
              <a:ext uri="smNativeData">
                <pr:smNativeData xmlns:pr="smNativeData" val="SMDATA_14_uGQsWB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AAAAAAAAAABWLQAARBoAAA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0" y="0"/>
            <a:ext cx="7369810" cy="426974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3" name="TarihZaman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4D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A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r>
              <a:t/>
            </a:r>
          </a:p>
        </p:txBody>
      </p:sp>
      <p:sp>
        <p:nvSpPr>
          <p:cNvPr id="4" name="Altbilgi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A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/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1"/>
          <p:cNvPicPr>
            <a:picLocks noChangeAspect="1"/>
            <a:extLst>
              <a:ext uri="smNativeData">
                <pr:smNativeData xmlns:pr="smNativeData" val="SMDATA_14_uGQsWB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kgAAAJIAAAAILgAAkx0AAA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92710" y="92710"/>
            <a:ext cx="7390130" cy="471487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3" name="TarihZaman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4D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A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r>
              <a:t/>
            </a:r>
          </a:p>
        </p:txBody>
      </p:sp>
      <p:sp>
        <p:nvSpPr>
          <p:cNvPr id="4" name="Altbilgi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A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/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1"/>
          <p:cNvPicPr>
            <a:picLocks noChangeAspect="1"/>
            <a:extLst>
              <a:ext uri="smNativeData">
                <pr:smNativeData xmlns:pr="smNativeData" val="SMDATA_14_uGQsWB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UwEAAFMBAADQMAAA+RsAAA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215265" y="215265"/>
            <a:ext cx="7719695" cy="43319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3" name="TarihZaman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4D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A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r>
              <a:t/>
            </a:r>
          </a:p>
        </p:txBody>
      </p:sp>
      <p:sp>
        <p:nvSpPr>
          <p:cNvPr id="4" name="Altbilgi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A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/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1"/>
          <p:cNvPicPr>
            <a:picLocks noChangeAspect="1"/>
            <a:extLst>
              <a:ext uri="smNativeData">
                <pr:smNativeData xmlns:pr="smNativeData" val="SMDATA_14_uGQsWB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kgAAAJIAAAAjKwAA7RoAAA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92710" y="92710"/>
            <a:ext cx="6919595" cy="42843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3" name="TarihZaman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4D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A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r>
              <a:t/>
            </a:r>
          </a:p>
        </p:txBody>
      </p:sp>
      <p:sp>
        <p:nvSpPr>
          <p:cNvPr id="4" name="Altbilgi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A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/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1"/>
          <p:cNvPicPr>
            <a:picLocks noChangeAspect="1"/>
            <a:extLst>
              <a:ext uri="smNativeData">
                <pr:smNativeData xmlns:pr="smNativeData" val="SMDATA_14_uGQsWB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kgAAAJMAAADqLQAAKRkAAA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92710" y="93345"/>
            <a:ext cx="7371080" cy="399669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3" name="TarihZaman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4D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A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r>
              <a:t/>
            </a:r>
          </a:p>
        </p:txBody>
      </p:sp>
      <p:sp>
        <p:nvSpPr>
          <p:cNvPr id="4" name="Altbilgi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A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/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1"/>
          <p:cNvPicPr>
            <a:picLocks noChangeAspect="1"/>
            <a:extLst>
              <a:ext uri="smNativeData">
                <pr:smNativeData xmlns:pr="smNativeData" val="SMDATA_14_uGQsWB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kgAAAJIAAAA7LwAAnBkAAA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92710" y="92710"/>
            <a:ext cx="7585075" cy="40703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3" name="TarihZaman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4D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A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r>
              <a:t/>
            </a:r>
          </a:p>
        </p:txBody>
      </p:sp>
      <p:sp>
        <p:nvSpPr>
          <p:cNvPr id="4" name="Altbilgi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A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/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1"/>
          <p:cNvPicPr>
            <a:picLocks noChangeAspect="1"/>
            <a:extLst>
              <a:ext uri="smNativeData">
                <pr:smNativeData xmlns:pr="smNativeData" val="SMDATA_14_uGQsWB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kgAAAJMAAAB+KQAAMBsAAA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92710" y="93345"/>
            <a:ext cx="6652260" cy="43262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3" name="TarihZaman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4D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A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r>
              <a:t/>
            </a:r>
          </a:p>
        </p:txBody>
      </p:sp>
      <p:sp>
        <p:nvSpPr>
          <p:cNvPr id="4" name="AltbilgiAlanı1"/>
          <p:cNvSpPr>
            <a:spLocks noGrp="1" noChangeArrowheads="1"/>
            <a:extLst>
              <a:ext uri="smNativeData">
                <pr:smNativeData xmlns:pr="smNativeData" val="SMDATA_12_uGQsW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A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/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SimSun"/>
        <a:cs typeface="Times New Roman"/>
      </a:majorFont>
      <a:minorFont>
        <a:latin typeface="Arial"/>
        <a:ea typeface="SimSu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Lenovo</cp:lastModifiedBy>
  <cp:revision>0</cp:revision>
  <dcterms:created xsi:type="dcterms:W3CDTF">2016-11-16T16:45:31Z</dcterms:created>
  <dcterms:modified xsi:type="dcterms:W3CDTF">2016-11-16T16:52:56Z</dcterms:modified>
</cp:coreProperties>
</file>