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9" r:id="rId5"/>
  </p:sldMasterIdLst>
  <p:sldIdLst>
    <p:sldId id="257" r:id="rId6"/>
    <p:sldId id="258" r:id="rId7"/>
    <p:sldId id="273" r:id="rId8"/>
    <p:sldId id="259" r:id="rId9"/>
    <p:sldId id="274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/>
  <p:notesSz cx="6858000" cy="91440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prnPr prnWhat="handouts4"/>
  <p:showPr showNarration="1">
    <p:penClr>
      <a:srgbClr val="0000FF"/>
    </p:penClr>
  </p:showPr>
  <p:extLst>
    <p:ext uri="smNativeData">
      <pr:smAppRevision xmlns:pr="smNativeData" dt="1456758489" val="749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 snapToObjects="1">
      <p:cViewPr varScale="1">
        <p:scale>
          <a:sx n="39" d="100"/>
          <a:sy n="39" d="100"/>
        </p:scale>
        <p:origin x="337" y="199"/>
      </p:cViewPr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9" d="100"/>
        <a:sy n="9" d="100"/>
      </p:scale>
      <p:origin x="0" y="0"/>
    </p:cViewPr>
  </p:sorterViewPr>
  <p:notesViewPr>
    <p:cSldViewPr snapToObjects="1">
      <p:cViewPr>
        <p:scale>
          <a:sx n="39" d="100"/>
          <a:sy n="39" d="100"/>
        </p:scale>
        <p:origin x="337" y="199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Slayt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2V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vTu7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aydAltbaşlığı1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s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>
              <a:defRPr/>
            </a:pPr>
          </a:p>
        </p:txBody>
      </p:sp>
      <p:sp>
        <p:nvSpPr>
          <p:cNvPr id="4" name="Rectangle 6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4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4834-7AC6-ACBE-8841-8CEB060F7ED9}" type="slidenum">
              <a:t/>
            </a:fld>
            <a:endParaRPr sz="1400"/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k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6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A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Başlık ve iki sütun, sol sütun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2V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lT7R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DXFgAAEAAAAA=="/>
              </a:ext>
            </a:extLst>
          </p:cNvSpPr>
          <p:nvPr>
            <p:ph type="obj"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DMbAACwJQAAEAAAAA=="/>
              </a:ext>
            </a:extLst>
          </p:cNvSpPr>
          <p:nvPr>
            <p:ph type="obj" sz="quarter" idx="2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CwJQAAEAAAAA=="/>
              </a:ext>
            </a:extLst>
          </p:cNvSpPr>
          <p:nvPr>
            <p:ph type="obj" sz="half" idx="3"/>
          </p:nvPr>
        </p:nvSpPr>
        <p:spPr>
          <a:xfrm>
            <a:off x="4722495" y="1600200"/>
            <a:ext cx="3964305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4C82-CCC6-ACBA-8841-3AEF020F7E6F}" type="slidenum">
              <a:t/>
            </a:fld>
            <a:endParaRPr sz="1400"/>
          </a:p>
        </p:txBody>
      </p:sp>
      <p:sp>
        <p:nvSpPr>
          <p:cNvPr id="7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8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Başlık ve iki satır, alt satır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2V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JATY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Z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DXFgAAEAAAAA=="/>
              </a:ext>
            </a:extLst>
          </p:cNvSpPr>
          <p:nvPr>
            <p:ph type="obj" sz="half" idx="1"/>
          </p:nvPr>
        </p:nvSpPr>
        <p:spPr>
          <a:xfrm>
            <a:off x="457200" y="1600200"/>
            <a:ext cx="8229600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Bzc1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DMbAACwJQAAEAAAAA=="/>
              </a:ext>
            </a:extLst>
          </p:cNvSpPr>
          <p:nvPr>
            <p:ph type="obj" sz="quarter" idx="2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Czsx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sRgAAHA1AACwJQAAEAAAAA=="/>
              </a:ext>
            </a:extLst>
          </p:cNvSpPr>
          <p:nvPr>
            <p:ph type="obj" sz="quarter" idx="3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BlA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5B6F-21C6-ACAD-8841-D7F8150F7E82}" type="slidenum">
              <a:t/>
            </a:fld>
            <a:endParaRPr sz="1400"/>
          </a:p>
        </p:txBody>
      </p:sp>
      <p:sp>
        <p:nvSpPr>
          <p:cNvPr id="7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H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8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Aw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Başlık ve iki satır, üst satır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2V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DXFgAAEAAAAA=="/>
              </a:ext>
            </a:extLst>
          </p:cNvSpPr>
          <p:nvPr>
            <p:ph type="obj"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0A/Q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DXFgAAEAAAAA=="/>
              </a:ext>
            </a:extLst>
          </p:cNvSpPr>
          <p:nvPr>
            <p:ph type="obj"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Q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HA1AACwJQAAEAAAAA=="/>
              </a:ext>
            </a:extLst>
          </p:cNvSpPr>
          <p:nvPr>
            <p:ph type="obj" sz="half" idx="3"/>
          </p:nvPr>
        </p:nvSpPr>
        <p:spPr>
          <a:xfrm>
            <a:off x="457200" y="4013835"/>
            <a:ext cx="8229600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HgAY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7D5B-15C6-AC8B-8841-E3DE330F7EB6}" type="slidenum">
              <a:t/>
            </a:fld>
            <a:endParaRPr sz="1400"/>
          </a:p>
        </p:txBody>
      </p:sp>
      <p:sp>
        <p:nvSpPr>
          <p:cNvPr id="7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8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NZAJ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Başlık ve i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2V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A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hAAA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A=="/>
              </a:ext>
            </a:extLst>
          </p:cNvSpPr>
          <p:nvPr>
            <p:ph type="obj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Rectangle 6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6497-D9C6-AC92-8841-2FC72A0F7E7A}" type="slidenum">
              <a:t/>
            </a:fld>
            <a:endParaRPr sz="1400"/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UC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6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4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Başlık ve iki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2V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CwJQAAEAAAAA=="/>
              </a:ext>
            </a:extLst>
          </p:cNvSpPr>
          <p:nvPr>
            <p:ph type="obj" sz="half" idx="1"/>
          </p:nvPr>
        </p:nvSpPr>
        <p:spPr>
          <a:xfrm>
            <a:off x="457200" y="1600200"/>
            <a:ext cx="3964305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2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A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CwJQAAEAAAAA=="/>
              </a:ext>
            </a:extLst>
          </p:cNvSpPr>
          <p:nvPr>
            <p:ph type="obj" sz="half" idx="2"/>
          </p:nvPr>
        </p:nvSpPr>
        <p:spPr>
          <a:xfrm>
            <a:off x="4722495" y="1600200"/>
            <a:ext cx="3964305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Rectangle 6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553F-71C6-ACA3-8841-87F61B0F7ED2}" type="slidenum">
              <a:t/>
            </a:fld>
            <a:endParaRPr sz="1400"/>
          </a:p>
        </p:txBody>
      </p:sp>
      <p:sp>
        <p:nvSpPr>
          <p:cNvPr id="6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7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2V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goh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Rectangle 6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U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7530-7EC6-AC83-8841-88D63B0F7EDD}" type="slidenum">
              <a:t/>
            </a:fld>
            <a:endParaRPr sz="1400"/>
          </a:p>
        </p:txBody>
      </p:sp>
      <p:sp>
        <p:nvSpPr>
          <p:cNvPr id="4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E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w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Boş slay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09FF-B1C6-ACFF-8841-47AA470F7E12}" type="slidenum">
              <a:t/>
            </a:fld>
            <a:endParaRPr sz="1400"/>
          </a:p>
        </p:txBody>
      </p:sp>
      <p:sp>
        <p:nvSpPr>
          <p:cNvPr id="3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C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Yalnızca i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sne1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wJQAAEAAAAA=="/>
              </a:ext>
            </a:extLst>
          </p:cNvSpPr>
          <p:nvPr>
            <p:ph type="obj"/>
          </p:nvPr>
        </p:nvSpPr>
        <p:spPr>
          <a:xfrm>
            <a:off x="457200" y="274955"/>
            <a:ext cx="8229600" cy="58515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Rectangle 6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40C1-8FC6-ACB6-8841-79E30E0F7E2C}" type="slidenum">
              <a:t/>
            </a:fld>
            <a:endParaRPr sz="1400"/>
          </a:p>
        </p:txBody>
      </p:sp>
      <p:sp>
        <p:nvSpPr>
          <p:cNvPr id="4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gBHg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Başlık ve iki satı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2V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0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DXFgAAEAAAAA=="/>
              </a:ext>
            </a:extLst>
          </p:cNvSpPr>
          <p:nvPr>
            <p:ph type="obj" sz="half" idx="1"/>
          </p:nvPr>
        </p:nvSpPr>
        <p:spPr>
          <a:xfrm>
            <a:off x="457200" y="1600200"/>
            <a:ext cx="8229600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2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EC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HA1AACwJQAAEAAAAA=="/>
              </a:ext>
            </a:extLst>
          </p:cNvSpPr>
          <p:nvPr>
            <p:ph type="obj" sz="half" idx="2"/>
          </p:nvPr>
        </p:nvSpPr>
        <p:spPr>
          <a:xfrm>
            <a:off x="457200" y="4013835"/>
            <a:ext cx="8229600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Rectangle 6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ihJ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577E-30C6-ACA1-8841-C6F4190F7E93}" type="slidenum">
              <a:t/>
            </a:fld>
            <a:endParaRPr sz="1400"/>
          </a:p>
        </p:txBody>
      </p:sp>
      <p:sp>
        <p:nvSpPr>
          <p:cNvPr id="6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s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7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Başlık ve dört içerik alan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2V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cB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DXFgAAEAAAAA=="/>
              </a:ext>
            </a:extLst>
          </p:cNvSpPr>
          <p:nvPr>
            <p:ph type="obj"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2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DXFgAAEAAAAA=="/>
              </a:ext>
            </a:extLst>
          </p:cNvSpPr>
          <p:nvPr>
            <p:ph type="obj"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RgAADMbAACwJQAAEAAAAA=="/>
              </a:ext>
            </a:extLst>
          </p:cNvSpPr>
          <p:nvPr>
            <p:ph type="obj" sz="quarter" idx="3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Nesne3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Ks/3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sRgAAHA1AACwJQAAEAAAAA=="/>
              </a:ext>
            </a:extLst>
          </p:cNvSpPr>
          <p:nvPr>
            <p:ph type="obj" sz="quarter" idx="4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7" name="Rectangle 6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1CEB-A5C6-ACEA-8841-53BF520F7E06}" type="slidenum">
              <a:t/>
            </a:fld>
            <a:endParaRPr sz="1400"/>
          </a:p>
        </p:txBody>
      </p:sp>
      <p:sp>
        <p:nvSpPr>
          <p:cNvPr id="8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9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Başlık ve iki sütün, sağ sütun bölünmü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Başlığı1"/>
          <p:cNvSpPr>
            <a:spLocks noGrp="1" noChangeArrowheads="1"/>
            <a:extLst>
              <a:ext uri="smNativeData">
                <pr:smNativeData xmlns:pr="smNativeData" val="SMDATA_12_2V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Nesne1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8A/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DMbAACwJQAAEAAAAA=="/>
              </a:ext>
            </a:extLst>
          </p:cNvSpPr>
          <p:nvPr>
            <p:ph type="obj" sz="half" idx="1"/>
          </p:nvPr>
        </p:nvSpPr>
        <p:spPr>
          <a:xfrm>
            <a:off x="457200" y="1600200"/>
            <a:ext cx="3964305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4" name="Nesne3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xk/5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2AkAAHA1AADXFgAAEAAAAA=="/>
              </a:ext>
            </a:extLst>
          </p:cNvSpPr>
          <p:nvPr>
            <p:ph type="obj"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5" name="Nesne2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sRgAAHA1AACwJQAAEAAAAA=="/>
              </a:ext>
            </a:extLst>
          </p:cNvSpPr>
          <p:nvPr>
            <p:ph type="obj" sz="quarter" idx="3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boJs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3A20-6EC6-ACCC-8841-9899740F7ECD}" type="slidenum">
              <a:t/>
            </a:fld>
            <a:endParaRPr sz="1400"/>
          </a:p>
        </p:txBody>
      </p:sp>
      <p:sp>
        <p:nvSpPr>
          <p:cNvPr id="7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8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Varsayılan Tasarı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  <a:extLst>
              <a:ext uri="smNativeData">
                <pr:smNativeData xmlns:pr="smNativeData" val="SMDATA_12_2V7UVh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SimSun" pitchFamily="0" charset="0"/>
                <a:cs typeface="Times New Roman" pitchFamily="1" charset="-94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Asıl başlık stili için tıklatın</a:t>
            </a:r>
          </a:p>
        </p:txBody>
      </p:sp>
      <p:sp>
        <p:nvSpPr>
          <p:cNvPr id="3" name="Rectangle 3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hAAA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A=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lvl5pPr>
          </a:lstStyle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Asıl metin stillerini düzenlemek için tıklatın</a:t>
            </a:r>
          </a:p>
          <a:p>
            <a:pPr lvl="1"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İkinci düzey</a:t>
            </a:r>
          </a:p>
          <a:p>
            <a:pPr lvl="2"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Üçüncü düzey</a:t>
            </a:r>
          </a:p>
          <a:p>
            <a:pPr lvl="3"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Dördüncü düzey</a:t>
            </a:r>
          </a:p>
          <a:p>
            <a:pPr lvl="4"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t>Beşinci düzey</a:t>
            </a:r>
          </a:p>
        </p:txBody>
      </p:sp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gohw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vTu7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</a:p>
        </p:txBody>
      </p:sp>
      <p:sp>
        <p:nvSpPr>
          <p:cNvPr id="6" name="Rectangle 6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A=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1BCF-81C6-ACED-8841-77B8550F7E22}" type="slidenum">
              <a:t/>
            </a:fld>
            <a:endParaRPr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SimSun" pitchFamily="0" charset="0"/>
          <a:cs typeface="Times New Roman" pitchFamily="1" charset="-94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>
          <a:schemeClr val="tx1"/>
        </a:buClr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-94"/>
          <a:ea typeface="Arial" pitchFamily="2" charset="-94"/>
          <a:cs typeface="Arial" pitchFamily="2" charset="-94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png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/Relationships>
</file>

<file path=ppt/slides/_rels/slide1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pn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1996-D8C6-ACEF-8841-2EBA570F7E7B}" type="slidenum">
              <a:t/>
            </a:fld>
            <a:endParaRPr sz="1400"/>
          </a:p>
        </p:txBody>
      </p:sp>
      <p:sp>
        <p:nvSpPr>
          <p:cNvPr id="3" name="Text Box 2"/>
          <p:cNvSpPr txBox="1">
            <a:extLst>
              <a:ext uri="smNativeData">
                <pr:smNativeData xmlns:pr="smNativeData" val="SMDATA_12_2V7UVh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Aw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AQAAAQIAAP0PAABCBAAAECAAAA=="/>
              </a:ext>
            </a:extLst>
          </p:cNvSpPr>
          <p:nvPr/>
        </p:nvSpPr>
        <p:spPr>
          <a:xfrm>
            <a:off x="179705" y="325755"/>
            <a:ext cx="2419350" cy="3663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t"/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r>
              <a:rPr b="1" u="sng">
                <a:solidFill>
                  <a:srgbClr val="FF0000"/>
                </a:solidFill>
              </a:rPr>
              <a:t>FAİZ PROBLEMLERİ</a:t>
            </a:r>
            <a:endParaRPr b="1" u="sng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wwMAACYFAACtIAAAsyc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11505" y="836930"/>
            <a:ext cx="4700270" cy="56165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2AA0-EEC6-ACDC-8841-1889640F7E4D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iwEAAH4CAAA8JgAAXQ8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50825" y="405130"/>
            <a:ext cx="5964555" cy="2092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Aw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4CD5-9BC6-ACBA-8841-6DEF020F7E38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QgEAAKYCAABQKAAAPA0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04470" y="430530"/>
            <a:ext cx="6348730" cy="17208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Cwf9k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74C3-8DC6-AC82-8841-7BD73A0F7E2E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iwEAAA0CAADDJgAAjBw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50825" y="333375"/>
            <a:ext cx="6050280" cy="43072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74FC-B2C6-AC82-8841-44D73A0F7E11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/gEAAA0CAABqJwAAfgw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323850" y="333375"/>
            <a:ext cx="6083300" cy="16973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Aw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15A3-EDC6-ACE3-8841-1BB65B0F7E4E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iwEAAA0CAAClJgAAJw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50825" y="333375"/>
            <a:ext cx="6031230" cy="196723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Aw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23AB-E5C6-ACD5-8841-13806D0F7E46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iwEAABACAADAKQAA5Q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50825" y="335280"/>
            <a:ext cx="6536055" cy="20859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Oeu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AD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1CFC-B2C6-ACEA-8841-44BF520F7E11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iwEAAA0CAAAzJwAADxI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50825" y="333375"/>
            <a:ext cx="6121400" cy="260223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UB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IAI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2B70-3EC6-ACDD-8841-C888650F7E9D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CAgID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iwEAAA0CAAAXKAAA6g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50825" y="333375"/>
            <a:ext cx="6266180" cy="20910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jq7g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P5g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7783-CDC6-AC81-8841-3BD4390F7E6E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GwEAAA0CAAD6KAAA9w0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79705" y="333375"/>
            <a:ext cx="6481445" cy="19367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Aw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21BE-F0C6-ACD7-8841-06826F0F7E53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D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GwEAAJoBAADfJQAAtQc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79705" y="260350"/>
            <a:ext cx="5976620" cy="9925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Cwf9k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DAQ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nwYAAKYCAADzKgAAAgs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076325" y="430530"/>
            <a:ext cx="5905500" cy="13589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39FD-B3C6-ACCF-8841-459A770F7E10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GQgAAPoBAACVLAAA6ws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316355" y="321310"/>
            <a:ext cx="5930900" cy="16160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1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tgkAALcBAABJLgAAIA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578610" y="278765"/>
            <a:ext cx="5945505" cy="20173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Aw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765C-12C6-AC80-8841-E4D5380F7EB1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////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sQgAAMQBAACVLAAAhQ4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412875" y="287020"/>
            <a:ext cx="5834380" cy="20732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526E-20C6-ACA4-8841-D6F11C0F7E83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/gEAAJoBAAA+JgAAtBk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323850" y="260350"/>
            <a:ext cx="5892800" cy="39179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Aw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54F6-B8C6-ACA2-8841-4EF71A0F7E1B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DAwMD/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iwEAAOMBAACkJwAALBM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50825" y="306705"/>
            <a:ext cx="6193155" cy="28098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5"/>
          <p:cNvSpPr txBox="1">
            <a:extLst>
              <a:ext uri="smNativeData">
                <pr:smNativeData xmlns:pr="smNativeData" val="SMDATA_12_2V7UVhMAAAAlAAAAE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QKAAAayYAAHA1AABZKQAAEAAAAA=="/>
              </a:ext>
            </a:extLst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/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2" charset="-94"/>
                <a:ea typeface="Arial" pitchFamily="2" charset="-94"/>
                <a:cs typeface="Arial" pitchFamily="2" charset="-94"/>
              </a:defRPr>
            </a:pPr>
            <a:fld id="{2BF91843-0DC6-ACEE-8841-FBBB560F7EAE}" type="slidenum">
              <a:t/>
            </a:fld>
            <a:endParaRPr sz="1400"/>
          </a:p>
        </p:txBody>
      </p:sp>
      <p:pic>
        <p:nvPicPr>
          <p:cNvPr id="3" name="Picture 2"/>
          <p:cNvPicPr>
            <a:picLocks noChangeAspect="1"/>
            <a:extLst>
              <a:ext uri="smNativeData">
                <pr:smNativeData xmlns:pr="smNativeData" val="SMDATA_14_2V7UVh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/gEAAA0CAAC1JQAAWhI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323850" y="333375"/>
            <a:ext cx="5805805" cy="26498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4" name="Rectangle 4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EAAAAA=="/>
              </a:ext>
            </a:extLst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Rectangle 5"/>
          <p:cNvSpPr>
            <a:spLocks noGrp="1" noChangeArrowheads="1"/>
            <a:extLst>
              <a:ext uri="smNativeData">
                <pr:smNativeData xmlns:pr="smNativeData" val="SMDATA_12_2V7UVh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EAAAAA=="/>
              </a:ext>
            </a:extLst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Cemal</cp:lastModifiedBy>
  <cp:revision>0</cp:revision>
  <dcterms:created xsi:type="dcterms:W3CDTF">2016-02-29T11:08:45Z</dcterms:created>
  <dcterms:modified xsi:type="dcterms:W3CDTF">2016-02-29T17:08:09Z</dcterms:modified>
</cp:coreProperties>
</file>