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73" r:id="rId4"/>
    <p:sldId id="274" r:id="rId5"/>
    <p:sldId id="275" r:id="rId6"/>
    <p:sldId id="276" r:id="rId7"/>
    <p:sldId id="288" r:id="rId8"/>
    <p:sldId id="289" r:id="rId9"/>
    <p:sldId id="284" r:id="rId10"/>
    <p:sldId id="287" r:id="rId11"/>
    <p:sldId id="286" r:id="rId12"/>
    <p:sldId id="285" r:id="rId13"/>
    <p:sldId id="283" r:id="rId14"/>
    <p:sldId id="277" r:id="rId15"/>
    <p:sldId id="282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A0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4.11.2019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6787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4.11.2019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1078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4.11.2019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572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4.11.2019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678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4.11.2019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7346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4.11.2019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1707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4.11.2019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5472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4.11.2019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5048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4.11.2019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499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4.11.2019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2216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4.11.2019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4027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6647-9E98-4ECF-B541-811D11A9919F}" type="datetimeFigureOut">
              <a:rPr lang="tr-TR" smtClean="0"/>
              <a:t>4.11.2019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5410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1481589"/>
            <a:ext cx="9144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88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BİNOM </a:t>
            </a:r>
            <a:r>
              <a:rPr lang="tr-TR" sz="88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AÇILIMI-1</a:t>
            </a:r>
            <a:endParaRPr lang="tr-TR" sz="8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44824"/>
            <a:ext cx="6858000" cy="597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89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323528" y="260648"/>
            <a:ext cx="8496944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3200" dirty="0">
                <a:latin typeface="Times New Roman"/>
                <a:ea typeface="Calibri"/>
                <a:cs typeface="Times New Roman"/>
              </a:rPr>
              <a:t>8)</a:t>
            </a:r>
            <a:r>
              <a:rPr lang="tr-TR" sz="3200" dirty="0">
                <a:ea typeface="Calibri"/>
                <a:cs typeface="Times New Roman"/>
              </a:rPr>
              <a:t> </a:t>
            </a:r>
            <a:r>
              <a:rPr lang="tr-TR" sz="3200" dirty="0">
                <a:latin typeface="Times New Roman"/>
                <a:ea typeface="Calibri"/>
                <a:cs typeface="Times New Roman"/>
              </a:rPr>
              <a:t>(a-2b)</a:t>
            </a:r>
            <a:r>
              <a:rPr lang="tr-TR" sz="3200" baseline="30000" dirty="0">
                <a:latin typeface="Times New Roman"/>
                <a:ea typeface="Calibri"/>
                <a:cs typeface="Times New Roman"/>
              </a:rPr>
              <a:t>7</a:t>
            </a:r>
            <a:r>
              <a:rPr lang="tr-TR" sz="3200" dirty="0">
                <a:latin typeface="Times New Roman"/>
                <a:ea typeface="Calibri"/>
                <a:cs typeface="Times New Roman"/>
              </a:rPr>
              <a:t> ifadesinin açılımında kaç terim vardır?</a:t>
            </a:r>
            <a:endParaRPr lang="tr-TR" sz="3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9280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323528" y="332656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>
                <a:latin typeface="Times New Roman"/>
                <a:ea typeface="Calibri"/>
              </a:rPr>
              <a:t>9) (x-y/3)</a:t>
            </a:r>
            <a:r>
              <a:rPr lang="tr-TR" sz="3200" baseline="30000" dirty="0">
                <a:latin typeface="Times New Roman"/>
                <a:ea typeface="Calibri"/>
              </a:rPr>
              <a:t>n</a:t>
            </a:r>
            <a:r>
              <a:rPr lang="tr-TR" sz="3200" dirty="0">
                <a:latin typeface="Times New Roman"/>
                <a:ea typeface="Calibri"/>
              </a:rPr>
              <a:t> ifadesi </a:t>
            </a:r>
            <a:r>
              <a:rPr lang="tr-TR" sz="3200" dirty="0" err="1">
                <a:latin typeface="Times New Roman"/>
                <a:ea typeface="Calibri"/>
              </a:rPr>
              <a:t>x’in</a:t>
            </a:r>
            <a:r>
              <a:rPr lang="tr-TR" sz="3200" dirty="0">
                <a:latin typeface="Times New Roman"/>
                <a:ea typeface="Calibri"/>
              </a:rPr>
              <a:t> azalan kuvvetlerine göre yazıldığında 8 terim oluştuğuna göre, baştan 3.terimi bulunuz.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5807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323528" y="476672"/>
            <a:ext cx="8568952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3200" dirty="0">
                <a:latin typeface="Times New Roman"/>
                <a:ea typeface="Calibri"/>
                <a:cs typeface="Times New Roman"/>
              </a:rPr>
              <a:t>10) (2x-3y)</a:t>
            </a:r>
            <a:r>
              <a:rPr lang="tr-TR" sz="3200" baseline="30000" dirty="0">
                <a:latin typeface="Times New Roman"/>
                <a:ea typeface="Calibri"/>
                <a:cs typeface="Times New Roman"/>
              </a:rPr>
              <a:t>6</a:t>
            </a:r>
            <a:r>
              <a:rPr lang="tr-TR" sz="3200" dirty="0">
                <a:latin typeface="Times New Roman"/>
                <a:ea typeface="Calibri"/>
                <a:cs typeface="Times New Roman"/>
              </a:rPr>
              <a:t> ifadesinin açılımında x</a:t>
            </a:r>
            <a:r>
              <a:rPr lang="tr-TR" sz="3200" baseline="30000" dirty="0">
                <a:latin typeface="Times New Roman"/>
                <a:ea typeface="Calibri"/>
                <a:cs typeface="Times New Roman"/>
              </a:rPr>
              <a:t>2</a:t>
            </a:r>
            <a:r>
              <a:rPr lang="tr-TR" sz="3200" dirty="0">
                <a:latin typeface="Times New Roman"/>
                <a:ea typeface="Calibri"/>
                <a:cs typeface="Times New Roman"/>
              </a:rPr>
              <a:t>y</a:t>
            </a:r>
            <a:r>
              <a:rPr lang="tr-TR" sz="3200" baseline="30000" dirty="0">
                <a:latin typeface="Times New Roman"/>
                <a:ea typeface="Calibri"/>
                <a:cs typeface="Times New Roman"/>
              </a:rPr>
              <a:t>4</a:t>
            </a:r>
            <a:r>
              <a:rPr lang="tr-TR" sz="3200" dirty="0">
                <a:latin typeface="Times New Roman"/>
                <a:ea typeface="Calibri"/>
                <a:cs typeface="Times New Roman"/>
              </a:rPr>
              <a:t>’lü terimin katsayısı kaçtır?</a:t>
            </a:r>
            <a:endParaRPr lang="tr-TR" sz="3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3607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251520" y="260648"/>
            <a:ext cx="8568952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3200" dirty="0">
                <a:latin typeface="Times New Roman"/>
                <a:ea typeface="Calibri"/>
                <a:cs typeface="Times New Roman"/>
              </a:rPr>
              <a:t>11) (x</a:t>
            </a:r>
            <a:r>
              <a:rPr lang="tr-TR" sz="3200" baseline="30000" dirty="0">
                <a:latin typeface="Times New Roman"/>
                <a:ea typeface="Calibri"/>
                <a:cs typeface="Times New Roman"/>
              </a:rPr>
              <a:t>4</a:t>
            </a:r>
            <a:r>
              <a:rPr lang="tr-TR" sz="3200" dirty="0">
                <a:latin typeface="Times New Roman"/>
                <a:ea typeface="Calibri"/>
                <a:cs typeface="Times New Roman"/>
              </a:rPr>
              <a:t>-2)</a:t>
            </a:r>
            <a:r>
              <a:rPr lang="tr-TR" sz="3200" baseline="30000" dirty="0">
                <a:latin typeface="Times New Roman"/>
                <a:ea typeface="Calibri"/>
                <a:cs typeface="Times New Roman"/>
              </a:rPr>
              <a:t>4</a:t>
            </a:r>
            <a:r>
              <a:rPr lang="tr-TR" sz="3200" dirty="0">
                <a:latin typeface="Times New Roman"/>
                <a:ea typeface="Calibri"/>
                <a:cs typeface="Times New Roman"/>
              </a:rPr>
              <a:t>= x</a:t>
            </a:r>
            <a:r>
              <a:rPr lang="tr-TR" sz="3200" baseline="30000" dirty="0">
                <a:latin typeface="Times New Roman"/>
                <a:ea typeface="Calibri"/>
                <a:cs typeface="Times New Roman"/>
              </a:rPr>
              <a:t>16</a:t>
            </a:r>
            <a:r>
              <a:rPr lang="tr-TR" sz="3200" dirty="0">
                <a:latin typeface="Times New Roman"/>
                <a:ea typeface="Calibri"/>
                <a:cs typeface="Times New Roman"/>
              </a:rPr>
              <a:t>+…+m.x</a:t>
            </a:r>
            <a:r>
              <a:rPr lang="tr-TR" sz="3200" baseline="30000" dirty="0">
                <a:latin typeface="Times New Roman"/>
                <a:ea typeface="Calibri"/>
                <a:cs typeface="Times New Roman"/>
              </a:rPr>
              <a:t>8</a:t>
            </a:r>
            <a:r>
              <a:rPr lang="tr-TR" sz="3200" dirty="0">
                <a:latin typeface="Times New Roman"/>
                <a:ea typeface="Calibri"/>
                <a:cs typeface="Times New Roman"/>
              </a:rPr>
              <a:t>+… ifadesinin açılımında m kaçtır?</a:t>
            </a:r>
            <a:endParaRPr lang="tr-TR" sz="3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2598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395536" y="332657"/>
            <a:ext cx="8496944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3200" dirty="0">
                <a:latin typeface="Times New Roman"/>
                <a:ea typeface="Calibri"/>
                <a:cs typeface="Times New Roman"/>
              </a:rPr>
              <a:t>12) C(7,0)+ C(7,1).2</a:t>
            </a:r>
            <a:r>
              <a:rPr lang="tr-TR" sz="3200" baseline="30000" dirty="0">
                <a:latin typeface="Times New Roman"/>
                <a:ea typeface="Calibri"/>
                <a:cs typeface="Times New Roman"/>
              </a:rPr>
              <a:t>1</a:t>
            </a:r>
            <a:r>
              <a:rPr lang="tr-TR" sz="3200" dirty="0">
                <a:latin typeface="Times New Roman"/>
                <a:ea typeface="Calibri"/>
                <a:cs typeface="Times New Roman"/>
              </a:rPr>
              <a:t> +C(7,2).2</a:t>
            </a:r>
            <a:r>
              <a:rPr lang="tr-TR" sz="3200" baseline="30000" dirty="0">
                <a:latin typeface="Times New Roman"/>
                <a:ea typeface="Calibri"/>
                <a:cs typeface="Times New Roman"/>
              </a:rPr>
              <a:t>2</a:t>
            </a:r>
            <a:r>
              <a:rPr lang="tr-TR" sz="3200" dirty="0">
                <a:latin typeface="Times New Roman"/>
                <a:ea typeface="Calibri"/>
                <a:cs typeface="Times New Roman"/>
              </a:rPr>
              <a:t>+…+ C(7,7).2</a:t>
            </a:r>
            <a:r>
              <a:rPr lang="tr-TR" sz="3200" baseline="30000" dirty="0">
                <a:latin typeface="Times New Roman"/>
                <a:ea typeface="Calibri"/>
                <a:cs typeface="Times New Roman"/>
              </a:rPr>
              <a:t>7</a:t>
            </a:r>
            <a:r>
              <a:rPr lang="tr-TR" sz="3200" dirty="0">
                <a:latin typeface="Times New Roman"/>
                <a:ea typeface="Calibri"/>
                <a:cs typeface="Times New Roman"/>
              </a:rPr>
              <a:t> işleminin sonucu kaçtır?</a:t>
            </a:r>
            <a:endParaRPr lang="tr-TR" sz="3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3250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Dikdörtgen 1"/>
              <p:cNvSpPr/>
              <p:nvPr/>
            </p:nvSpPr>
            <p:spPr>
              <a:xfrm>
                <a:off x="179511" y="116633"/>
                <a:ext cx="8934905" cy="24127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3200" dirty="0">
                    <a:latin typeface="Times New Roman"/>
                    <a:ea typeface="Calibri"/>
                    <a:cs typeface="Times New Roman"/>
                  </a:rPr>
                  <a:t>13) (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tr-TR" sz="32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radPr>
                      <m:deg>
                        <m:r>
                          <a:rPr lang="tr-TR" sz="32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3</m:t>
                        </m:r>
                      </m:deg>
                      <m:e>
                        <m:r>
                          <a:rPr lang="tr-TR" sz="32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3</m:t>
                        </m:r>
                      </m:e>
                    </m:rad>
                  </m:oMath>
                </a14:m>
                <a:r>
                  <a:rPr lang="tr-TR" sz="3200" dirty="0">
                    <a:effectLst/>
                    <a:latin typeface="Times New Roman"/>
                    <a:ea typeface="Calibri"/>
                    <a:cs typeface="Times New Roman"/>
                  </a:rPr>
                  <a:t>+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tr-TR" sz="32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radPr>
                      <m:deg/>
                      <m:e>
                        <m:r>
                          <a:rPr lang="tr-TR" sz="32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2</m:t>
                        </m:r>
                      </m:e>
                    </m:rad>
                  </m:oMath>
                </a14:m>
                <a:r>
                  <a:rPr lang="tr-TR" sz="3200" dirty="0">
                    <a:effectLst/>
                    <a:latin typeface="Times New Roman"/>
                    <a:ea typeface="Calibri"/>
                    <a:cs typeface="Times New Roman"/>
                  </a:rPr>
                  <a:t>)</a:t>
                </a:r>
                <a:r>
                  <a:rPr lang="tr-TR" sz="3200" baseline="30000" dirty="0">
                    <a:effectLst/>
                    <a:latin typeface="Times New Roman"/>
                    <a:ea typeface="Calibri"/>
                    <a:cs typeface="Times New Roman"/>
                  </a:rPr>
                  <a:t>6</a:t>
                </a:r>
                <a:r>
                  <a:rPr lang="tr-TR" sz="3200" dirty="0">
                    <a:effectLst/>
                    <a:latin typeface="Times New Roman"/>
                    <a:ea typeface="Calibri"/>
                    <a:cs typeface="Times New Roman"/>
                  </a:rPr>
                  <a:t> ifadesinin açılımındaki rasyonel terimlerin toplamı kaçtır? </a:t>
                </a:r>
                <a:r>
                  <a:rPr lang="tr-TR" sz="3200" dirty="0" smtClean="0">
                    <a:effectLst/>
                    <a:latin typeface="Times New Roman"/>
                    <a:ea typeface="Calibri"/>
                    <a:cs typeface="Times New Roman"/>
                  </a:rPr>
                  <a:t>(İpucu: Sadece </a:t>
                </a:r>
                <a:r>
                  <a:rPr lang="tr-TR" sz="3200" dirty="0">
                    <a:effectLst/>
                    <a:latin typeface="Times New Roman"/>
                    <a:ea typeface="Calibri"/>
                    <a:cs typeface="Times New Roman"/>
                  </a:rPr>
                  <a:t>2 ve 3 ün ortak katı </a:t>
                </a:r>
                <a:r>
                  <a:rPr lang="tr-TR" sz="3200" dirty="0" smtClean="0">
                    <a:effectLst/>
                    <a:latin typeface="Times New Roman"/>
                    <a:ea typeface="Calibri"/>
                    <a:cs typeface="Times New Roman"/>
                  </a:rPr>
                  <a:t>olan kuvvetlerde terimler rasyonel </a:t>
                </a:r>
                <a:r>
                  <a:rPr lang="tr-TR" sz="3200" dirty="0">
                    <a:effectLst/>
                    <a:latin typeface="Times New Roman"/>
                    <a:ea typeface="Calibri"/>
                    <a:cs typeface="Times New Roman"/>
                  </a:rPr>
                  <a:t>olur. </a:t>
                </a:r>
                <a:r>
                  <a:rPr lang="tr-TR" sz="3200" dirty="0" smtClean="0">
                    <a:effectLst/>
                    <a:latin typeface="Times New Roman"/>
                    <a:ea typeface="Calibri"/>
                    <a:cs typeface="Times New Roman"/>
                  </a:rPr>
                  <a:t>Yani 0</a:t>
                </a:r>
                <a:r>
                  <a:rPr lang="tr-TR" sz="3200" dirty="0">
                    <a:effectLst/>
                    <a:latin typeface="Times New Roman"/>
                    <a:ea typeface="Calibri"/>
                    <a:cs typeface="Times New Roman"/>
                  </a:rPr>
                  <a:t>. ve 6. kuvvetlerde rasyonel olur.)</a:t>
                </a:r>
                <a:endParaRPr lang="tr-TR" sz="3200" dirty="0"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2" name="Dikdörtgen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1" y="116633"/>
                <a:ext cx="8934905" cy="2412776"/>
              </a:xfrm>
              <a:prstGeom prst="rect">
                <a:avLst/>
              </a:prstGeom>
              <a:blipFill rotWithShape="1">
                <a:blip r:embed="rId3"/>
                <a:stretch>
                  <a:fillRect l="-1705" t="-505" b="-530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00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  <p:pic>
        <p:nvPicPr>
          <p:cNvPr id="6" name="Picture 4"/>
          <p:cNvPicPr/>
          <p:nvPr/>
        </p:nvPicPr>
        <p:blipFill rotWithShape="1"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00" t="4153" r="4600" b="33941"/>
          <a:stretch/>
        </p:blipFill>
        <p:spPr bwMode="auto">
          <a:xfrm>
            <a:off x="886968" y="960120"/>
            <a:ext cx="7452360" cy="5061168"/>
          </a:xfrm>
          <a:prstGeom prst="rect">
            <a:avLst/>
          </a:prstGeom>
          <a:noFill/>
          <a:ln>
            <a:noFill/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0369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179512" y="260648"/>
            <a:ext cx="8784976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3200" dirty="0">
                <a:latin typeface="Times New Roman"/>
                <a:ea typeface="Calibri"/>
                <a:cs typeface="Times New Roman"/>
              </a:rPr>
              <a:t>1) (2x+3y)</a:t>
            </a:r>
            <a:r>
              <a:rPr lang="tr-TR" sz="3200" baseline="30000" dirty="0">
                <a:latin typeface="Times New Roman"/>
                <a:ea typeface="Calibri"/>
                <a:cs typeface="Times New Roman"/>
              </a:rPr>
              <a:t>6</a:t>
            </a:r>
            <a:r>
              <a:rPr lang="tr-TR" sz="3200" dirty="0">
                <a:latin typeface="Times New Roman"/>
                <a:ea typeface="Calibri"/>
                <a:cs typeface="Times New Roman"/>
              </a:rPr>
              <a:t> ifadesinin açılımındaki baştan 4. terim nedir?</a:t>
            </a:r>
            <a:endParaRPr lang="tr-TR" sz="3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488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251520" y="260648"/>
            <a:ext cx="8640960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3200" dirty="0">
                <a:latin typeface="Times New Roman"/>
                <a:ea typeface="Calibri"/>
                <a:cs typeface="Times New Roman"/>
              </a:rPr>
              <a:t>2) (x-5y)</a:t>
            </a:r>
            <a:r>
              <a:rPr lang="tr-TR" sz="3200" baseline="30000" dirty="0">
                <a:latin typeface="Times New Roman"/>
                <a:ea typeface="Calibri"/>
                <a:cs typeface="Times New Roman"/>
              </a:rPr>
              <a:t>5</a:t>
            </a:r>
            <a:r>
              <a:rPr lang="tr-TR" sz="3200" dirty="0">
                <a:latin typeface="Times New Roman"/>
                <a:ea typeface="Calibri"/>
                <a:cs typeface="Times New Roman"/>
              </a:rPr>
              <a:t> ifadesinin açılımındaki sondan 4. terim nedir?</a:t>
            </a:r>
            <a:endParaRPr lang="tr-TR" sz="3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4254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323528" y="188640"/>
            <a:ext cx="8568952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3200" dirty="0">
                <a:latin typeface="Times New Roman"/>
                <a:ea typeface="Calibri"/>
                <a:cs typeface="Times New Roman"/>
              </a:rPr>
              <a:t>3) (3x-1)</a:t>
            </a:r>
            <a:r>
              <a:rPr lang="tr-TR" sz="3200" baseline="30000" dirty="0">
                <a:latin typeface="Times New Roman"/>
                <a:ea typeface="Calibri"/>
                <a:cs typeface="Times New Roman"/>
              </a:rPr>
              <a:t>8</a:t>
            </a:r>
            <a:r>
              <a:rPr lang="tr-TR" sz="3200" dirty="0">
                <a:latin typeface="Times New Roman"/>
                <a:ea typeface="Calibri"/>
                <a:cs typeface="Times New Roman"/>
              </a:rPr>
              <a:t> ifadesinin açılımındaki katsayılar toplamı kaçtır?</a:t>
            </a:r>
            <a:endParaRPr lang="tr-TR" sz="3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0547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179512" y="260649"/>
            <a:ext cx="8964488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3200" dirty="0">
                <a:latin typeface="Times New Roman"/>
                <a:ea typeface="Calibri"/>
                <a:cs typeface="Times New Roman"/>
              </a:rPr>
              <a:t>4) (2x</a:t>
            </a:r>
            <a:r>
              <a:rPr lang="tr-TR" sz="3200" baseline="30000" dirty="0">
                <a:latin typeface="Times New Roman"/>
                <a:ea typeface="Calibri"/>
                <a:cs typeface="Times New Roman"/>
              </a:rPr>
              <a:t>2</a:t>
            </a:r>
            <a:r>
              <a:rPr lang="tr-TR" sz="3200" dirty="0">
                <a:latin typeface="Times New Roman"/>
                <a:ea typeface="Calibri"/>
                <a:cs typeface="Times New Roman"/>
              </a:rPr>
              <a:t>-5y)</a:t>
            </a:r>
            <a:r>
              <a:rPr lang="tr-TR" sz="3200" baseline="30000" dirty="0">
                <a:latin typeface="Times New Roman"/>
                <a:ea typeface="Calibri"/>
                <a:cs typeface="Times New Roman"/>
              </a:rPr>
              <a:t>7</a:t>
            </a:r>
            <a:r>
              <a:rPr lang="tr-TR" sz="3200" dirty="0">
                <a:latin typeface="Times New Roman"/>
                <a:ea typeface="Calibri"/>
                <a:cs typeface="Times New Roman"/>
              </a:rPr>
              <a:t> ifadesinin açılımındaki katsayılar toplamı kaçtır?</a:t>
            </a:r>
            <a:endParaRPr lang="tr-TR" sz="3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1397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395536" y="404664"/>
            <a:ext cx="8568952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3200" dirty="0">
                <a:latin typeface="Times New Roman"/>
                <a:ea typeface="Calibri"/>
                <a:cs typeface="Times New Roman"/>
              </a:rPr>
              <a:t>5) (</a:t>
            </a:r>
            <a:r>
              <a:rPr lang="tr-TR" sz="3200" dirty="0" smtClean="0">
                <a:latin typeface="Times New Roman"/>
                <a:ea typeface="Calibri"/>
                <a:cs typeface="Times New Roman"/>
              </a:rPr>
              <a:t>4x-1/x)</a:t>
            </a:r>
            <a:r>
              <a:rPr lang="tr-TR" sz="3200" baseline="30000" dirty="0" smtClean="0">
                <a:latin typeface="Times New Roman"/>
                <a:ea typeface="Calibri"/>
                <a:cs typeface="Times New Roman"/>
              </a:rPr>
              <a:t>6</a:t>
            </a:r>
            <a:r>
              <a:rPr lang="tr-TR" sz="32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tr-TR" sz="3200" dirty="0">
                <a:latin typeface="Times New Roman"/>
                <a:ea typeface="Calibri"/>
                <a:cs typeface="Times New Roman"/>
              </a:rPr>
              <a:t>ifadesinin açılımındaki x</a:t>
            </a:r>
            <a:r>
              <a:rPr lang="tr-TR" sz="3200" baseline="30000" dirty="0">
                <a:latin typeface="Times New Roman"/>
                <a:ea typeface="Calibri"/>
                <a:cs typeface="Times New Roman"/>
              </a:rPr>
              <a:t>4</a:t>
            </a:r>
            <a:r>
              <a:rPr lang="tr-TR" sz="3200" baseline="-25000" dirty="0">
                <a:latin typeface="Times New Roman"/>
                <a:ea typeface="Calibri"/>
                <a:cs typeface="Times New Roman"/>
              </a:rPr>
              <a:t> </a:t>
            </a:r>
            <a:r>
              <a:rPr lang="tr-TR" sz="3200" dirty="0">
                <a:latin typeface="Times New Roman"/>
                <a:ea typeface="Calibri"/>
                <a:cs typeface="Times New Roman"/>
              </a:rPr>
              <a:t>‘</a:t>
            </a:r>
            <a:r>
              <a:rPr lang="tr-TR" sz="3200" dirty="0" err="1">
                <a:latin typeface="Times New Roman"/>
                <a:ea typeface="Calibri"/>
                <a:cs typeface="Times New Roman"/>
              </a:rPr>
              <a:t>lü</a:t>
            </a:r>
            <a:r>
              <a:rPr lang="tr-TR" sz="3200" dirty="0">
                <a:latin typeface="Times New Roman"/>
                <a:ea typeface="Calibri"/>
                <a:cs typeface="Times New Roman"/>
              </a:rPr>
              <a:t> terimin katsayısı kaçtır?</a:t>
            </a:r>
            <a:endParaRPr lang="tr-TR" sz="3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4420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251520" y="332656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>
                <a:latin typeface="Times New Roman"/>
                <a:ea typeface="Calibri"/>
              </a:rPr>
              <a:t>6)</a:t>
            </a:r>
            <a:r>
              <a:rPr lang="tr-TR" sz="3200" dirty="0">
                <a:ea typeface="Calibri"/>
                <a:cs typeface="Times New Roman"/>
              </a:rPr>
              <a:t> </a:t>
            </a:r>
            <a:r>
              <a:rPr lang="tr-TR" sz="3200" dirty="0">
                <a:latin typeface="Times New Roman"/>
                <a:ea typeface="Calibri"/>
              </a:rPr>
              <a:t>(x</a:t>
            </a:r>
            <a:r>
              <a:rPr lang="tr-TR" sz="3200" baseline="30000" dirty="0">
                <a:latin typeface="Times New Roman"/>
                <a:ea typeface="Calibri"/>
              </a:rPr>
              <a:t>2</a:t>
            </a:r>
            <a:r>
              <a:rPr lang="tr-TR" sz="3200" dirty="0">
                <a:latin typeface="Times New Roman"/>
                <a:ea typeface="Calibri"/>
              </a:rPr>
              <a:t>-1/x)</a:t>
            </a:r>
            <a:r>
              <a:rPr lang="tr-TR" sz="3200" baseline="30000" dirty="0">
                <a:latin typeface="Times New Roman"/>
                <a:ea typeface="Calibri"/>
              </a:rPr>
              <a:t>6</a:t>
            </a:r>
            <a:r>
              <a:rPr lang="tr-TR" sz="3200" dirty="0">
                <a:latin typeface="Times New Roman"/>
                <a:ea typeface="Calibri"/>
              </a:rPr>
              <a:t> ifadesinin açılımında sabit terim baştan kaçıncı terimdir?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46324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467544" y="404664"/>
            <a:ext cx="8424936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3200" dirty="0">
                <a:latin typeface="Times New Roman"/>
                <a:ea typeface="Calibri"/>
                <a:cs typeface="Times New Roman"/>
              </a:rPr>
              <a:t>7) (2x-3y)</a:t>
            </a:r>
            <a:r>
              <a:rPr lang="tr-TR" sz="3200" baseline="30000" dirty="0">
                <a:latin typeface="Times New Roman"/>
                <a:ea typeface="Calibri"/>
                <a:cs typeface="Times New Roman"/>
              </a:rPr>
              <a:t>6</a:t>
            </a:r>
            <a:r>
              <a:rPr lang="tr-TR" sz="3200" dirty="0">
                <a:latin typeface="Times New Roman"/>
                <a:ea typeface="Calibri"/>
                <a:cs typeface="Times New Roman"/>
              </a:rPr>
              <a:t> ifadesinin açılımında ortadaki terim nedir?</a:t>
            </a:r>
            <a:endParaRPr lang="tr-TR" sz="3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0650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197</Words>
  <Application>Microsoft Office PowerPoint</Application>
  <PresentationFormat>Ekran Gösterisi (4:3)</PresentationFormat>
  <Paragraphs>14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Bülent Cemal Altunkılıç</dc:creator>
  <cp:lastModifiedBy>Bülent Cemal Altunkılıç</cp:lastModifiedBy>
  <cp:revision>27</cp:revision>
  <dcterms:created xsi:type="dcterms:W3CDTF">2019-04-24T10:25:26Z</dcterms:created>
  <dcterms:modified xsi:type="dcterms:W3CDTF">2019-11-04T10:26:27Z</dcterms:modified>
</cp:coreProperties>
</file>