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3" r:id="rId4"/>
    <p:sldId id="284" r:id="rId5"/>
    <p:sldId id="282" r:id="rId6"/>
    <p:sldId id="286" r:id="rId7"/>
    <p:sldId id="287" r:id="rId8"/>
    <p:sldId id="288" r:id="rId9"/>
    <p:sldId id="289" r:id="rId10"/>
    <p:sldId id="290" r:id="rId11"/>
    <p:sldId id="285" r:id="rId12"/>
    <p:sldId id="292" r:id="rId13"/>
    <p:sldId id="293" r:id="rId14"/>
    <p:sldId id="291" r:id="rId15"/>
    <p:sldId id="294" r:id="rId16"/>
    <p:sldId id="295" r:id="rId17"/>
    <p:sldId id="296" r:id="rId18"/>
    <p:sldId id="297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A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9" autoAdjust="0"/>
    <p:restoredTop sz="94660"/>
  </p:normalViewPr>
  <p:slideViewPr>
    <p:cSldViewPr>
      <p:cViewPr varScale="1">
        <p:scale>
          <a:sx n="80" d="100"/>
          <a:sy n="80" d="100"/>
        </p:scale>
        <p:origin x="-130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78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07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72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78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34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70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47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04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99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21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02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6647-9E98-4ECF-B541-811D11A9919F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41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43608" y="995978"/>
            <a:ext cx="691276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DÜZGÜN </a:t>
            </a:r>
            <a:r>
              <a:rPr lang="tr-TR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ÇOKGENLER-1</a:t>
            </a:r>
            <a:endParaRPr lang="tr-TR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368351"/>
            <a:ext cx="7023254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355976" y="33265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ABCDEF düzgün altıgen EGHD kare olduğuna göre, y-x kaç derecedir?</a:t>
            </a:r>
          </a:p>
        </p:txBody>
      </p:sp>
      <p:pic>
        <p:nvPicPr>
          <p:cNvPr id="7" name="Resim 6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62" y="302885"/>
            <a:ext cx="4086144" cy="33914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158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427984" y="40466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ABCDEF düzgün altıgen ise EKB açısı kaç derecedir?</a:t>
            </a:r>
          </a:p>
        </p:txBody>
      </p:sp>
      <p:pic>
        <p:nvPicPr>
          <p:cNvPr id="7" name="Resim 6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" y="260648"/>
            <a:ext cx="3734728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43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355976" y="33265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ABCDEF düzgün altıgen |FK|=2cm, |KE|=4cm olduğuna göre, |KB|=x kaç cm’dir?</a:t>
            </a:r>
          </a:p>
        </p:txBody>
      </p:sp>
      <p:pic>
        <p:nvPicPr>
          <p:cNvPr id="7" name="Resim 6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9526"/>
            <a:ext cx="3960440" cy="3273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35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pic>
        <p:nvPicPr>
          <p:cNvPr id="5" name="Resim 4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" y="404664"/>
            <a:ext cx="4122420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ikdörtgen 1"/>
          <p:cNvSpPr/>
          <p:nvPr/>
        </p:nvSpPr>
        <p:spPr>
          <a:xfrm>
            <a:off x="4484049" y="404664"/>
            <a:ext cx="46303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Şekilde verilen bilgilere göre, x kaç </a:t>
            </a:r>
            <a:r>
              <a:rPr lang="tr-TR" sz="2800" b="1" dirty="0" err="1"/>
              <a:t>br’dir</a:t>
            </a:r>
            <a:r>
              <a:rPr lang="tr-TR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6015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427984" y="11663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</a:t>
            </a:r>
            <a:r>
              <a:rPr lang="tr-TR" sz="2800" b="1" dirty="0" err="1"/>
              <a:t>dörtgeninde|AC</a:t>
            </a:r>
            <a:r>
              <a:rPr lang="tr-TR" sz="2800" b="1" dirty="0"/>
              <a:t>|=12cm, |BD|=16cm, KML üçgeninin alanı kaç br</a:t>
            </a:r>
            <a:r>
              <a:rPr lang="tr-TR" sz="2800" b="1" baseline="30000" dirty="0"/>
              <a:t>2</a:t>
            </a:r>
            <a:r>
              <a:rPr lang="tr-TR" sz="2800" b="1" dirty="0"/>
              <a:t>dir?</a:t>
            </a:r>
          </a:p>
        </p:txBody>
      </p:sp>
      <p:pic>
        <p:nvPicPr>
          <p:cNvPr id="7" name="Resim 6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12" y="339934"/>
            <a:ext cx="4151271" cy="28010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29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427984" y="33265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ABCDEF düzgün altıgen |AH|=b, |HC|=a,  b</a:t>
            </a:r>
            <a:r>
              <a:rPr lang="tr-TR" sz="2800" b="1" baseline="30000" dirty="0"/>
              <a:t>2</a:t>
            </a:r>
            <a:r>
              <a:rPr lang="tr-TR" sz="2800" b="1" dirty="0"/>
              <a:t>-a</a:t>
            </a:r>
            <a:r>
              <a:rPr lang="tr-TR" sz="2800" b="1" baseline="30000" dirty="0"/>
              <a:t>2</a:t>
            </a:r>
            <a:r>
              <a:rPr lang="tr-TR" sz="2800" b="1" dirty="0"/>
              <a:t>=24 </a:t>
            </a:r>
            <a:r>
              <a:rPr lang="tr-TR" sz="2800" b="1" dirty="0" err="1"/>
              <a:t>br</a:t>
            </a:r>
            <a:r>
              <a:rPr lang="tr-TR" sz="2800" b="1" dirty="0"/>
              <a:t> olduğuna göre ABCDEF altıgeninin çevresi kaç </a:t>
            </a:r>
            <a:r>
              <a:rPr lang="tr-TR" sz="2800" b="1" dirty="0" err="1"/>
              <a:t>br</a:t>
            </a:r>
            <a:r>
              <a:rPr lang="tr-TR" sz="2800" b="1" dirty="0"/>
              <a:t>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  <p:pic>
        <p:nvPicPr>
          <p:cNvPr id="7" name="Resim 6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032448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63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427984" y="26064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 smtClean="0"/>
              <a:t>ABCDE</a:t>
            </a:r>
            <a:r>
              <a:rPr lang="tr-TR" sz="2800" b="1" dirty="0"/>
              <a:t>… düzgün </a:t>
            </a:r>
            <a:r>
              <a:rPr lang="tr-TR" sz="2800" b="1" dirty="0" err="1"/>
              <a:t>çokgenininde</a:t>
            </a:r>
            <a:r>
              <a:rPr lang="tr-TR" sz="2800" b="1" dirty="0"/>
              <a:t>; m(BPD)=90</a:t>
            </a:r>
            <a:r>
              <a:rPr lang="tr-TR" sz="2800" b="1" baseline="30000" dirty="0"/>
              <a:t>o</a:t>
            </a:r>
            <a:r>
              <a:rPr lang="tr-TR" sz="2800" b="1" dirty="0"/>
              <a:t> ise bu düzgün çokgen kaç kenarlıdır?</a:t>
            </a:r>
          </a:p>
        </p:txBody>
      </p:sp>
      <p:pic>
        <p:nvPicPr>
          <p:cNvPr id="7" name="Resim 6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18" y="234312"/>
            <a:ext cx="4110666" cy="34827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7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404664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Bir köşesinden çizilen köşegen sayısı 15 ise bu çokgenin bir iç açısının ölçüsü, bir dış açısının ölçüsünün kaç katıdır?</a:t>
            </a:r>
          </a:p>
        </p:txBody>
      </p:sp>
    </p:spTree>
    <p:extLst>
      <p:ext uri="{BB962C8B-B14F-4D97-AF65-F5344CB8AC3E}">
        <p14:creationId xmlns:p14="http://schemas.microsoft.com/office/powerpoint/2010/main" val="70452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pic>
        <p:nvPicPr>
          <p:cNvPr id="2049" name="Resim 99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19058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468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514116" y="332656"/>
            <a:ext cx="44858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ABCDEF düzgün altıgen, Buna göre, DFC açısının ölçüsü kaç derecedir?</a:t>
            </a:r>
          </a:p>
        </p:txBody>
      </p:sp>
    </p:spTree>
    <p:extLst>
      <p:ext uri="{BB962C8B-B14F-4D97-AF65-F5344CB8AC3E}">
        <p14:creationId xmlns:p14="http://schemas.microsoft.com/office/powerpoint/2010/main" val="3726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pic>
        <p:nvPicPr>
          <p:cNvPr id="9" name="Resim 8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38" y="548680"/>
            <a:ext cx="3358513" cy="3312368"/>
          </a:xfrm>
          <a:prstGeom prst="rect">
            <a:avLst/>
          </a:prstGeom>
          <a:gradFill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5" name="Dikdörtgen 4"/>
          <p:cNvSpPr/>
          <p:nvPr/>
        </p:nvSpPr>
        <p:spPr>
          <a:xfrm>
            <a:off x="4211960" y="476672"/>
            <a:ext cx="4572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/>
          </a:p>
          <a:p>
            <a:r>
              <a:rPr lang="tr-TR" sz="2800" b="1" dirty="0"/>
              <a:t>ABCD dörtgen [BD],[AC]</a:t>
            </a:r>
            <a:r>
              <a:rPr lang="tr-TR" sz="2800" b="1" dirty="0" smtClean="0"/>
              <a:t>’ye</a:t>
            </a:r>
          </a:p>
          <a:p>
            <a:r>
              <a:rPr lang="tr-TR" sz="2800" b="1" dirty="0" smtClean="0"/>
              <a:t> </a:t>
            </a:r>
            <a:r>
              <a:rPr lang="tr-TR" sz="2800" b="1" dirty="0"/>
              <a:t>[AD],[DC]’ye diktir. </a:t>
            </a:r>
            <a:endParaRPr lang="tr-TR" sz="2800" b="1" dirty="0" smtClean="0"/>
          </a:p>
          <a:p>
            <a:endParaRPr lang="tr-TR" sz="2800" b="1" dirty="0" smtClean="0"/>
          </a:p>
          <a:p>
            <a:r>
              <a:rPr lang="tr-TR" sz="2800" b="1" dirty="0" smtClean="0"/>
              <a:t>|</a:t>
            </a:r>
            <a:r>
              <a:rPr lang="tr-TR" sz="2800" b="1" dirty="0"/>
              <a:t>AC</a:t>
            </a:r>
            <a:r>
              <a:rPr lang="tr-TR" sz="2800" b="1" dirty="0" smtClean="0"/>
              <a:t>|=              </a:t>
            </a:r>
            <a:r>
              <a:rPr lang="tr-TR" sz="2800" b="1" dirty="0" err="1" smtClean="0"/>
              <a:t>br</a:t>
            </a:r>
            <a:r>
              <a:rPr lang="tr-TR" sz="2800" b="1" dirty="0" smtClean="0"/>
              <a:t> </a:t>
            </a:r>
          </a:p>
          <a:p>
            <a:r>
              <a:rPr lang="tr-TR" sz="2800" b="1" dirty="0" smtClean="0"/>
              <a:t>olduğuna </a:t>
            </a:r>
            <a:r>
              <a:rPr lang="tr-TR" sz="2800" b="1" dirty="0"/>
              <a:t>göre x kaç birimdir?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167" y="1954000"/>
            <a:ext cx="990017" cy="634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1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pic>
        <p:nvPicPr>
          <p:cNvPr id="5" name="Resim 4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4002236" cy="37535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ikdörtgen 1"/>
          <p:cNvSpPr/>
          <p:nvPr/>
        </p:nvSpPr>
        <p:spPr>
          <a:xfrm>
            <a:off x="4470013" y="22053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sz="2800" b="1" dirty="0"/>
              <a:t>ABCDEFG… düzgün çokgen CKA açısı 40</a:t>
            </a:r>
            <a:r>
              <a:rPr lang="tr-TR" sz="2800" b="1" baseline="30000" dirty="0"/>
              <a:t>0</a:t>
            </a:r>
            <a:r>
              <a:rPr lang="tr-TR" sz="2800" b="1" dirty="0"/>
              <a:t> ise bu düzgün çokgen kaç kenarlıdır?</a:t>
            </a:r>
          </a:p>
        </p:txBody>
      </p:sp>
    </p:spTree>
    <p:extLst>
      <p:ext uri="{BB962C8B-B14F-4D97-AF65-F5344CB8AC3E}">
        <p14:creationId xmlns:p14="http://schemas.microsoft.com/office/powerpoint/2010/main" val="376431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pic>
        <p:nvPicPr>
          <p:cNvPr id="5" name="Resim 4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" y="188640"/>
            <a:ext cx="3229020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ikdörtgen 1"/>
          <p:cNvSpPr/>
          <p:nvPr/>
        </p:nvSpPr>
        <p:spPr>
          <a:xfrm>
            <a:off x="3779912" y="17295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sz="2800" b="1" dirty="0"/>
              <a:t>ABCDEFGH düzgün sekizgendir. |KD|=|AB| K,D,C noktaları doğrusal olduğuna göre x kaç derecedir?</a:t>
            </a:r>
          </a:p>
        </p:txBody>
      </p:sp>
    </p:spTree>
    <p:extLst>
      <p:ext uri="{BB962C8B-B14F-4D97-AF65-F5344CB8AC3E}">
        <p14:creationId xmlns:p14="http://schemas.microsoft.com/office/powerpoint/2010/main" val="124784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pic>
        <p:nvPicPr>
          <p:cNvPr id="5" name="Resim 4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0" y="260648"/>
            <a:ext cx="3542323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ikdörtgen 1"/>
          <p:cNvSpPr/>
          <p:nvPr/>
        </p:nvSpPr>
        <p:spPr>
          <a:xfrm>
            <a:off x="4097009" y="26064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sz="2800" b="1" dirty="0"/>
              <a:t>KLFMG düzgün beşgen ABCDEFGH düzgün sekizgen olduğuna göre  x kaç derecedir?</a:t>
            </a:r>
          </a:p>
        </p:txBody>
      </p:sp>
    </p:spTree>
    <p:extLst>
      <p:ext uri="{BB962C8B-B14F-4D97-AF65-F5344CB8AC3E}">
        <p14:creationId xmlns:p14="http://schemas.microsoft.com/office/powerpoint/2010/main" val="41034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pic>
        <p:nvPicPr>
          <p:cNvPr id="5" name="Resim 4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0" y="404664"/>
            <a:ext cx="3296201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ikdörtgen 1"/>
          <p:cNvSpPr/>
          <p:nvPr/>
        </p:nvSpPr>
        <p:spPr>
          <a:xfrm>
            <a:off x="3811343" y="33265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ABCDEFGH düzgün sekizgen, KEF ve DEL eşkenar üçgen ise, EKL açısı kaç derecedir? </a:t>
            </a:r>
          </a:p>
        </p:txBody>
      </p:sp>
    </p:spTree>
    <p:extLst>
      <p:ext uri="{BB962C8B-B14F-4D97-AF65-F5344CB8AC3E}">
        <p14:creationId xmlns:p14="http://schemas.microsoft.com/office/powerpoint/2010/main" val="268193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067944" y="40466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 smtClean="0"/>
              <a:t>|</a:t>
            </a:r>
            <a:r>
              <a:rPr lang="tr-TR" sz="2800" b="1" dirty="0"/>
              <a:t>AG|=|AF|, |FE|=|ED|, [BC] ile [AD] dik olduğuna göre</a:t>
            </a:r>
            <a:r>
              <a:rPr lang="tr-TR" sz="2800" b="1"/>
              <a:t>, </a:t>
            </a:r>
            <a:r>
              <a:rPr lang="tr-TR" sz="2800" b="1" smtClean="0"/>
              <a:t>|GC| </a:t>
            </a:r>
            <a:r>
              <a:rPr lang="tr-TR" sz="2800" b="1" dirty="0"/>
              <a:t>kaç birimdir? </a:t>
            </a:r>
          </a:p>
        </p:txBody>
      </p:sp>
      <p:pic>
        <p:nvPicPr>
          <p:cNvPr id="5" name="Resim 4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3168352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94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563562" y="404664"/>
            <a:ext cx="79688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17 </a:t>
            </a:r>
            <a:r>
              <a:rPr lang="tr-TR" sz="2800" b="1" dirty="0"/>
              <a:t>eleman ile çizilebilen bir çokgenin en az kaç elemanı açı olmalıdır?</a:t>
            </a:r>
          </a:p>
        </p:txBody>
      </p:sp>
    </p:spTree>
    <p:extLst>
      <p:ext uri="{BB962C8B-B14F-4D97-AF65-F5344CB8AC3E}">
        <p14:creationId xmlns:p14="http://schemas.microsoft.com/office/powerpoint/2010/main" val="33937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4355976" y="26064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ABCDEF düzgün altıgen ve bir kenarı   cm ise |KL|= x kaç cm’dir?</a:t>
            </a:r>
          </a:p>
        </p:txBody>
      </p:sp>
      <p:pic>
        <p:nvPicPr>
          <p:cNvPr id="9" name="Resim 8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3888432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9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286</Words>
  <Application>Microsoft Office PowerPoint</Application>
  <PresentationFormat>Ekran Gösterisi (4:3)</PresentationFormat>
  <Paragraphs>24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Bülent Cemal Altunkılıç</dc:creator>
  <cp:lastModifiedBy>Bülent Cemal Altunkılıç</cp:lastModifiedBy>
  <cp:revision>31</cp:revision>
  <dcterms:created xsi:type="dcterms:W3CDTF">2019-04-24T10:25:26Z</dcterms:created>
  <dcterms:modified xsi:type="dcterms:W3CDTF">2019-05-01T06:24:14Z</dcterms:modified>
</cp:coreProperties>
</file>