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56" r:id="rId5"/>
    <p:sldId id="257" r:id="rId6"/>
    <p:sldId id="262" r:id="rId7"/>
    <p:sldId id="263" r:id="rId8"/>
    <p:sldId id="275" r:id="rId9"/>
    <p:sldId id="278" r:id="rId10"/>
    <p:sldId id="279" r:id="rId11"/>
    <p:sldId id="277" r:id="rId12"/>
    <p:sldId id="261" r:id="rId13"/>
    <p:sldId id="265" r:id="rId14"/>
    <p:sldId id="268" r:id="rId15"/>
    <p:sldId id="266" r:id="rId16"/>
    <p:sldId id="269" r:id="rId17"/>
    <p:sldId id="26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6" y="-3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78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1078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57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78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34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70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47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504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99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21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02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6647-9E98-4ECF-B541-811D11A9919F}" type="datetimeFigureOut">
              <a:rPr lang="tr-TR" smtClean="0"/>
              <a:t>24.04.2019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D1516-7F84-438D-9A03-B5ACD3940A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41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691680" y="2198474"/>
            <a:ext cx="583264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ÇOKGENLER</a:t>
            </a:r>
            <a:endParaRPr lang="tr-TR" sz="8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376" y="2132856"/>
            <a:ext cx="685800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9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3" name="Metin Kutusu 2"/>
          <p:cNvSpPr txBox="1">
            <a:spLocks noChangeArrowheads="1"/>
          </p:cNvSpPr>
          <p:nvPr/>
        </p:nvSpPr>
        <p:spPr bwMode="auto">
          <a:xfrm>
            <a:off x="323528" y="476672"/>
            <a:ext cx="8640960" cy="1762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ffectLst/>
                <a:latin typeface="Calibri"/>
                <a:ea typeface="Calibri"/>
                <a:cs typeface="Times New Roman"/>
              </a:rPr>
              <a:t>Köşegen sayısı 14 olan bir konveks çokgenin bir köşesinden geçen köşegenler çokgeni kaç tane üçgene ayırır?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786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3" name="Metin Kutusu 2"/>
          <p:cNvSpPr txBox="1">
            <a:spLocks noChangeArrowheads="1"/>
          </p:cNvSpPr>
          <p:nvPr/>
        </p:nvSpPr>
        <p:spPr bwMode="auto">
          <a:xfrm>
            <a:off x="470882" y="476672"/>
            <a:ext cx="8565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ffectLst/>
                <a:latin typeface="Calibri"/>
                <a:ea typeface="Calibri"/>
                <a:cs typeface="Times New Roman"/>
              </a:rPr>
              <a:t>Bir konveks dörtgenin iç açıları 1,2,3,4 ile orantılı ise en büyük dış açısı kaç derecedir?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296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7544" y="404664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3600" b="1" dirty="0"/>
              <a:t>Bir çokgenin kenar sayısının 4 </a:t>
            </a:r>
            <a:r>
              <a:rPr lang="tr-TR" sz="3600" b="1"/>
              <a:t>fazlasının </a:t>
            </a:r>
            <a:r>
              <a:rPr lang="tr-TR" sz="3600" b="1" smtClean="0"/>
              <a:t>120 </a:t>
            </a:r>
            <a:r>
              <a:rPr lang="tr-TR" sz="3600" b="1" dirty="0"/>
              <a:t>katı, çokgenin iç açılarının toplamına eşittir. Bu çokgenin kenar sayısı kaçtır? 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4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>
            <a:spLocks noChangeArrowheads="1"/>
          </p:cNvSpPr>
          <p:nvPr/>
        </p:nvSpPr>
        <p:spPr bwMode="auto">
          <a:xfrm>
            <a:off x="5508104" y="476672"/>
            <a:ext cx="2736303" cy="3260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tr-TR" sz="1400" dirty="0">
                <a:effectLst/>
                <a:latin typeface="Calibri"/>
                <a:ea typeface="Calibri"/>
                <a:cs typeface="Times New Roman"/>
              </a:rPr>
              <a:t> </a:t>
            </a:r>
            <a:r>
              <a:rPr lang="tr-TR" sz="2800" b="1" dirty="0" smtClean="0">
                <a:effectLst/>
                <a:latin typeface="Calibri"/>
                <a:ea typeface="Calibri"/>
                <a:cs typeface="Times New Roman"/>
              </a:rPr>
              <a:t>ABCD </a:t>
            </a:r>
            <a:r>
              <a:rPr lang="tr-TR" sz="2800" b="1" dirty="0">
                <a:effectLst/>
                <a:latin typeface="Calibri"/>
                <a:ea typeface="Calibri"/>
                <a:cs typeface="Times New Roman"/>
              </a:rPr>
              <a:t>Dörtgeninde</a:t>
            </a:r>
            <a:r>
              <a:rPr lang="tr-TR" sz="2800" b="1" dirty="0" smtClean="0">
                <a:effectLst/>
                <a:latin typeface="Calibri"/>
                <a:ea typeface="Calibri"/>
                <a:cs typeface="Times New Roman"/>
              </a:rPr>
              <a:t>, [</a:t>
            </a:r>
            <a:r>
              <a:rPr lang="tr-TR" sz="2800" b="1" dirty="0">
                <a:effectLst/>
                <a:latin typeface="Calibri"/>
                <a:ea typeface="Calibri"/>
                <a:cs typeface="Times New Roman"/>
              </a:rPr>
              <a:t>AE ve [CE] açıortaydır. </a:t>
            </a:r>
            <a:r>
              <a:rPr lang="tr-TR" sz="2800" b="1" dirty="0" smtClean="0">
                <a:effectLst/>
                <a:latin typeface="Calibri"/>
                <a:ea typeface="Calibri"/>
                <a:cs typeface="Times New Roman"/>
              </a:rPr>
              <a:t>x </a:t>
            </a:r>
            <a:r>
              <a:rPr lang="tr-TR" sz="2800" b="1" dirty="0">
                <a:effectLst/>
                <a:latin typeface="Calibri"/>
                <a:ea typeface="Calibri"/>
                <a:cs typeface="Times New Roman"/>
              </a:rPr>
              <a:t>açısı kaç derecedir?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7" name="Resim 6"/>
          <p:cNvPicPr/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4968552" cy="3960440"/>
          </a:xfrm>
          <a:prstGeom prst="rect">
            <a:avLst/>
          </a:prstGeom>
          <a:solidFill>
            <a:srgbClr val="5CA0B0"/>
          </a:solidFill>
          <a:ln>
            <a:noFill/>
          </a:ln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14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>
            <a:spLocks noChangeArrowheads="1"/>
          </p:cNvSpPr>
          <p:nvPr/>
        </p:nvSpPr>
        <p:spPr bwMode="auto">
          <a:xfrm>
            <a:off x="5292080" y="476673"/>
            <a:ext cx="3456384" cy="204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>
                <a:effectLst/>
                <a:latin typeface="Calibri"/>
                <a:ea typeface="Calibri"/>
                <a:cs typeface="Times New Roman"/>
              </a:rPr>
              <a:t>ABCD Dörtgeninde,[CE ve [DE] açıortaydır. x açısı kaç derecedir?</a:t>
            </a:r>
            <a:r>
              <a:rPr lang="tr-TR" sz="2000" b="1" dirty="0">
                <a:effectLst/>
                <a:latin typeface="Calibri"/>
                <a:ea typeface="Calibri"/>
                <a:cs typeface="Times New Roman"/>
              </a:rPr>
              <a:t> </a:t>
            </a:r>
          </a:p>
        </p:txBody>
      </p:sp>
      <p:pic>
        <p:nvPicPr>
          <p:cNvPr id="4" name="Resim 3"/>
          <p:cNvPicPr/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4752528" cy="3985333"/>
          </a:xfrm>
          <a:prstGeom prst="rect">
            <a:avLst/>
          </a:prstGeom>
          <a:ln>
            <a:noFill/>
          </a:ln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7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>
            <a:spLocks noChangeArrowheads="1"/>
          </p:cNvSpPr>
          <p:nvPr/>
        </p:nvSpPr>
        <p:spPr bwMode="auto">
          <a:xfrm>
            <a:off x="6091242" y="548680"/>
            <a:ext cx="2729230" cy="303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>
                <a:effectLst/>
                <a:latin typeface="Calibri"/>
                <a:ea typeface="Calibri"/>
                <a:cs typeface="Times New Roman"/>
              </a:rPr>
              <a:t>Yanda verilen ABCDE beşgenindeki [CF] ile [EF] açıortay ise x kaç derecedir? </a:t>
            </a:r>
          </a:p>
        </p:txBody>
      </p:sp>
      <p:pic>
        <p:nvPicPr>
          <p:cNvPr id="5" name="Resim 4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5688632" cy="51845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93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69" y="188515"/>
            <a:ext cx="4533772" cy="39605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Metin Kutusu 301"/>
          <p:cNvSpPr txBox="1"/>
          <p:nvPr/>
        </p:nvSpPr>
        <p:spPr>
          <a:xfrm>
            <a:off x="5963284" y="188639"/>
            <a:ext cx="3046943" cy="4808129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Aşağıda verilen ABCDE beşgeninde ABC açısının ölçüsü kaç derecedir?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2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>
            <a:spLocks noChangeArrowheads="1"/>
          </p:cNvSpPr>
          <p:nvPr/>
        </p:nvSpPr>
        <p:spPr bwMode="auto">
          <a:xfrm>
            <a:off x="6156176" y="476672"/>
            <a:ext cx="2710180" cy="359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 smtClean="0">
                <a:effectLst/>
                <a:latin typeface="Calibri"/>
                <a:ea typeface="Calibri"/>
                <a:cs typeface="Times New Roman"/>
              </a:rPr>
              <a:t>ABCDE </a:t>
            </a:r>
            <a:r>
              <a:rPr lang="tr-TR" sz="2800" b="1" dirty="0">
                <a:effectLst/>
                <a:latin typeface="Calibri"/>
                <a:ea typeface="Calibri"/>
                <a:cs typeface="Times New Roman"/>
              </a:rPr>
              <a:t>beşgeninde verilen açılara göre x kaç derecedir?</a:t>
            </a:r>
          </a:p>
        </p:txBody>
      </p:sp>
      <p:pic>
        <p:nvPicPr>
          <p:cNvPr id="5" name="Resim 4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5400600" cy="4896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5536" y="404664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800" b="1" dirty="0"/>
              <a:t>ÇOKGENLER</a:t>
            </a:r>
          </a:p>
          <a:p>
            <a:r>
              <a:rPr lang="tr-TR" sz="2800" b="1" dirty="0" smtClean="0"/>
              <a:t>n kenar sayısı, n&gt;2 </a:t>
            </a:r>
            <a:r>
              <a:rPr lang="tr-TR" sz="2800" b="1" dirty="0"/>
              <a:t>ve n doğal sayı olmak üzere çizilen n kenarlı bir konveks çokgenin;</a:t>
            </a:r>
          </a:p>
          <a:p>
            <a:r>
              <a:rPr lang="tr-TR" sz="2800" b="1" dirty="0" smtClean="0"/>
              <a:t>1.Dış </a:t>
            </a:r>
            <a:r>
              <a:rPr lang="tr-TR" sz="2800" b="1" dirty="0"/>
              <a:t>açılarının ölçüleri toplamı 360 derecedir</a:t>
            </a:r>
          </a:p>
          <a:p>
            <a:r>
              <a:rPr lang="tr-TR" sz="2800" b="1" dirty="0" smtClean="0"/>
              <a:t>2.Iç </a:t>
            </a:r>
            <a:r>
              <a:rPr lang="tr-TR" sz="2800" b="1" dirty="0"/>
              <a:t>açılarının ölçüleri toplamı (n-2).180 derecedir.</a:t>
            </a:r>
          </a:p>
          <a:p>
            <a:r>
              <a:rPr lang="tr-TR" sz="2800" b="1" dirty="0" smtClean="0"/>
              <a:t>3.Bir </a:t>
            </a:r>
            <a:r>
              <a:rPr lang="tr-TR" sz="2800" b="1" dirty="0"/>
              <a:t>köşesinden çizilen köşegenler ile (n-2) tane üçgene ayrılır</a:t>
            </a:r>
          </a:p>
          <a:p>
            <a:r>
              <a:rPr lang="tr-TR" sz="2800" b="1" dirty="0" smtClean="0"/>
              <a:t>4.Bir </a:t>
            </a:r>
            <a:r>
              <a:rPr lang="tr-TR" sz="2800" b="1" dirty="0"/>
              <a:t>köşesinden çizilen köşegenlerin sayısı (n-3)tür </a:t>
            </a:r>
          </a:p>
          <a:p>
            <a:r>
              <a:rPr lang="tr-TR" sz="2800" b="1" dirty="0" smtClean="0"/>
              <a:t>5.Bir </a:t>
            </a:r>
            <a:r>
              <a:rPr lang="tr-TR" sz="2800" b="1" dirty="0"/>
              <a:t>çokgenin tüm köşegenlerinin sayısı [n.(n-3)]/2 </a:t>
            </a:r>
            <a:r>
              <a:rPr lang="tr-TR" sz="2800" b="1" dirty="0" err="1"/>
              <a:t>dir</a:t>
            </a:r>
            <a:endParaRPr lang="tr-TR" sz="2800" b="1" dirty="0"/>
          </a:p>
          <a:p>
            <a:r>
              <a:rPr lang="tr-TR" sz="2800" b="1" dirty="0" smtClean="0"/>
              <a:t>6.n </a:t>
            </a:r>
            <a:r>
              <a:rPr lang="tr-TR" sz="2800" b="1" dirty="0"/>
              <a:t>kenarlı bir konveks çokgenin çizilebilmesi için (2n-3) tane elemanı bilinmelidir. Bu elemanlardan en az (n-2) tanesi uzunluk, en çok (n-1) tanesi açı olmalıdır.</a:t>
            </a:r>
          </a:p>
        </p:txBody>
      </p:sp>
    </p:spTree>
    <p:extLst>
      <p:ext uri="{BB962C8B-B14F-4D97-AF65-F5344CB8AC3E}">
        <p14:creationId xmlns:p14="http://schemas.microsoft.com/office/powerpoint/2010/main" val="86170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899592" y="620688"/>
            <a:ext cx="2300605" cy="1745615"/>
            <a:chOff x="672527" y="257090"/>
            <a:chExt cx="2300748" cy="1746530"/>
          </a:xfrm>
        </p:grpSpPr>
        <p:cxnSp>
          <p:nvCxnSpPr>
            <p:cNvPr id="3" name="Düz Ok Bağlayıcısı 2"/>
            <p:cNvCxnSpPr/>
            <p:nvPr/>
          </p:nvCxnSpPr>
          <p:spPr>
            <a:xfrm flipV="1">
              <a:off x="908501" y="353961"/>
              <a:ext cx="1093992" cy="666627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4" name="Düz Ok Bağlayıcısı 3"/>
            <p:cNvCxnSpPr/>
            <p:nvPr/>
          </p:nvCxnSpPr>
          <p:spPr>
            <a:xfrm flipH="1">
              <a:off x="1415845" y="1020332"/>
              <a:ext cx="1165193" cy="932354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5" name="Düz Ok Bağlayıcısı 4"/>
            <p:cNvCxnSpPr/>
            <p:nvPr/>
          </p:nvCxnSpPr>
          <p:spPr>
            <a:xfrm>
              <a:off x="1687216" y="566217"/>
              <a:ext cx="1286059" cy="64905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6" name="Düz Ok Bağlayıcısı 5"/>
            <p:cNvCxnSpPr/>
            <p:nvPr/>
          </p:nvCxnSpPr>
          <p:spPr>
            <a:xfrm flipH="1" flipV="1">
              <a:off x="672527" y="772483"/>
              <a:ext cx="1014689" cy="955658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tailEnd type="arrow"/>
            </a:ln>
            <a:effectLst/>
          </p:spPr>
        </p:cxnSp>
        <p:cxnSp>
          <p:nvCxnSpPr>
            <p:cNvPr id="7" name="Düz Bağlayıcı 6"/>
            <p:cNvCxnSpPr/>
            <p:nvPr/>
          </p:nvCxnSpPr>
          <p:spPr>
            <a:xfrm>
              <a:off x="948146" y="1019894"/>
              <a:ext cx="1632892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8" name="Yay 7"/>
            <p:cNvSpPr/>
            <p:nvPr/>
          </p:nvSpPr>
          <p:spPr>
            <a:xfrm rot="5000523">
              <a:off x="1590451" y="349754"/>
              <a:ext cx="390182" cy="204854"/>
            </a:xfrm>
            <a:prstGeom prst="arc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Yay 8"/>
            <p:cNvSpPr/>
            <p:nvPr/>
          </p:nvSpPr>
          <p:spPr>
            <a:xfrm rot="8078101">
              <a:off x="1535961" y="376641"/>
              <a:ext cx="279343" cy="290363"/>
            </a:xfrm>
            <a:prstGeom prst="arc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Metin Kutusu 293"/>
            <p:cNvSpPr txBox="1"/>
            <p:nvPr/>
          </p:nvSpPr>
          <p:spPr>
            <a:xfrm>
              <a:off x="1808520" y="398633"/>
              <a:ext cx="829464" cy="36327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Dış açı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1" name="Metin Kutusu 294"/>
            <p:cNvSpPr txBox="1"/>
            <p:nvPr/>
          </p:nvSpPr>
          <p:spPr>
            <a:xfrm>
              <a:off x="1415845" y="563192"/>
              <a:ext cx="703730" cy="296748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İç açı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2" name="Metin Kutusu 295"/>
            <p:cNvSpPr txBox="1"/>
            <p:nvPr/>
          </p:nvSpPr>
          <p:spPr>
            <a:xfrm>
              <a:off x="1299881" y="936369"/>
              <a:ext cx="869577" cy="33640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4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köşegen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Metin Kutusu 296"/>
            <p:cNvSpPr txBox="1"/>
            <p:nvPr/>
          </p:nvSpPr>
          <p:spPr>
            <a:xfrm>
              <a:off x="1506059" y="340196"/>
              <a:ext cx="329063" cy="32462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A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Metin Kutusu 297"/>
            <p:cNvSpPr txBox="1"/>
            <p:nvPr/>
          </p:nvSpPr>
          <p:spPr>
            <a:xfrm>
              <a:off x="726133" y="916370"/>
              <a:ext cx="354106" cy="352144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B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5" name="Metin Kutusu 298"/>
            <p:cNvSpPr txBox="1"/>
            <p:nvPr/>
          </p:nvSpPr>
          <p:spPr>
            <a:xfrm>
              <a:off x="2505638" y="820092"/>
              <a:ext cx="335968" cy="408073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D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6" name="Metin Kutusu 299"/>
            <p:cNvSpPr txBox="1"/>
            <p:nvPr/>
          </p:nvSpPr>
          <p:spPr>
            <a:xfrm>
              <a:off x="1595727" y="1653618"/>
              <a:ext cx="363070" cy="350002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C	</a:t>
              </a:r>
              <a:endParaRPr kumimoji="0" lang="tr-TR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17" name="Grup 16"/>
          <p:cNvGrpSpPr/>
          <p:nvPr/>
        </p:nvGrpSpPr>
        <p:grpSpPr>
          <a:xfrm>
            <a:off x="4572000" y="366915"/>
            <a:ext cx="2239007" cy="2125981"/>
            <a:chOff x="0" y="0"/>
            <a:chExt cx="2545080" cy="2407920"/>
          </a:xfrm>
        </p:grpSpPr>
        <p:sp>
          <p:nvSpPr>
            <p:cNvPr id="18" name="Metin Kutusu 2"/>
            <p:cNvSpPr txBox="1">
              <a:spLocks noChangeArrowheads="1"/>
            </p:cNvSpPr>
            <p:nvPr/>
          </p:nvSpPr>
          <p:spPr bwMode="auto">
            <a:xfrm>
              <a:off x="1851660" y="2118360"/>
              <a:ext cx="274320" cy="281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D</a:t>
              </a:r>
              <a:endParaRPr kumimoji="0" lang="tr-TR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grpSp>
          <p:nvGrpSpPr>
            <p:cNvPr id="19" name="Grup 18"/>
            <p:cNvGrpSpPr/>
            <p:nvPr/>
          </p:nvGrpSpPr>
          <p:grpSpPr>
            <a:xfrm>
              <a:off x="0" y="0"/>
              <a:ext cx="2545080" cy="2407920"/>
              <a:chOff x="0" y="0"/>
              <a:chExt cx="2545080" cy="2407920"/>
            </a:xfrm>
          </p:grpSpPr>
          <p:sp>
            <p:nvSpPr>
              <p:cNvPr id="20" name="Metin Kutusu 2"/>
              <p:cNvSpPr txBox="1">
                <a:spLocks noChangeArrowheads="1"/>
              </p:cNvSpPr>
              <p:nvPr/>
            </p:nvSpPr>
            <p:spPr bwMode="auto">
              <a:xfrm>
                <a:off x="434340" y="2125980"/>
                <a:ext cx="274320" cy="2819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rPr>
                  <a:t>C</a:t>
                </a:r>
                <a:endParaRPr kumimoji="0" lang="tr-T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21" name="Grup 20"/>
              <p:cNvGrpSpPr/>
              <p:nvPr/>
            </p:nvGrpSpPr>
            <p:grpSpPr>
              <a:xfrm>
                <a:off x="0" y="0"/>
                <a:ext cx="2545080" cy="2202180"/>
                <a:chOff x="0" y="0"/>
                <a:chExt cx="2545080" cy="2202180"/>
              </a:xfrm>
            </p:grpSpPr>
            <p:grpSp>
              <p:nvGrpSpPr>
                <p:cNvPr id="22" name="Grup 21"/>
                <p:cNvGrpSpPr/>
                <p:nvPr/>
              </p:nvGrpSpPr>
              <p:grpSpPr>
                <a:xfrm>
                  <a:off x="0" y="0"/>
                  <a:ext cx="2339340" cy="2202180"/>
                  <a:chOff x="0" y="0"/>
                  <a:chExt cx="2339340" cy="2202180"/>
                </a:xfrm>
              </p:grpSpPr>
              <p:sp>
                <p:nvSpPr>
                  <p:cNvPr id="24" name="Metin Kutusu 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43000" y="0"/>
                    <a:ext cx="274320" cy="2819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rot="0" vert="horz" wrap="square" lIns="91440" tIns="45720" rIns="91440" bIns="45720" anchor="t" anchorCtr="0"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tr-TR" sz="11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rPr>
                      <a:t>A</a:t>
                    </a:r>
                    <a:endParaRPr kumimoji="0" lang="tr-TR" sz="12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imes New Roman"/>
                      <a:ea typeface="Times New Roman"/>
                    </a:endParaRPr>
                  </a:p>
                </p:txBody>
              </p:sp>
              <p:grpSp>
                <p:nvGrpSpPr>
                  <p:cNvPr id="25" name="Grup 24"/>
                  <p:cNvGrpSpPr/>
                  <p:nvPr/>
                </p:nvGrpSpPr>
                <p:grpSpPr>
                  <a:xfrm>
                    <a:off x="0" y="220980"/>
                    <a:ext cx="2339340" cy="1981200"/>
                    <a:chOff x="0" y="220980"/>
                    <a:chExt cx="2339340" cy="1981200"/>
                  </a:xfrm>
                </p:grpSpPr>
                <p:cxnSp>
                  <p:nvCxnSpPr>
                    <p:cNvPr id="26" name="Düz Bağlayıcı 25"/>
                    <p:cNvCxnSpPr/>
                    <p:nvPr/>
                  </p:nvCxnSpPr>
                  <p:spPr>
                    <a:xfrm flipH="1">
                      <a:off x="617220" y="220980"/>
                      <a:ext cx="662940" cy="1981200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cxnSp>
                  <p:nvCxnSpPr>
                    <p:cNvPr id="27" name="Düz Bağlayıcı 26"/>
                    <p:cNvCxnSpPr/>
                    <p:nvPr/>
                  </p:nvCxnSpPr>
                  <p:spPr>
                    <a:xfrm>
                      <a:off x="1280160" y="220980"/>
                      <a:ext cx="670560" cy="1981200"/>
                    </a:xfrm>
                    <a:prstGeom prst="line">
                      <a:avLst/>
                    </a:prstGeom>
                    <a:noFill/>
                    <a:ln w="9525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grpSp>
                  <p:nvGrpSpPr>
                    <p:cNvPr id="28" name="Grup 27"/>
                    <p:cNvGrpSpPr/>
                    <p:nvPr/>
                  </p:nvGrpSpPr>
                  <p:grpSpPr>
                    <a:xfrm>
                      <a:off x="0" y="220980"/>
                      <a:ext cx="2339340" cy="1981200"/>
                      <a:chOff x="0" y="220980"/>
                      <a:chExt cx="2339340" cy="1981200"/>
                    </a:xfrm>
                  </p:grpSpPr>
                  <p:sp>
                    <p:nvSpPr>
                      <p:cNvPr id="29" name="Düzgün Beşgen 28"/>
                      <p:cNvSpPr/>
                      <p:nvPr/>
                    </p:nvSpPr>
                    <p:spPr>
                      <a:xfrm>
                        <a:off x="220980" y="220980"/>
                        <a:ext cx="2118360" cy="1981200"/>
                      </a:xfrm>
                      <a:prstGeom prst="pentagon">
                        <a:avLst/>
                      </a:prstGeom>
                      <a:noFill/>
                      <a:ln w="25400" cap="flat" cmpd="sng" algn="ctr">
                        <a:solidFill>
                          <a:sysClr val="windowText" lastClr="000000"/>
                        </a:solidFill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tr-TR" sz="1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" lastClr="FFFFF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30" name="Metin Kutusu 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0" y="845820"/>
                        <a:ext cx="274320" cy="28194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 rot="0" vert="horz" wrap="square" lIns="91440" tIns="45720" rIns="91440" bIns="45720" anchor="t" anchorCtr="0"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tr-TR" sz="11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libri"/>
                            <a:ea typeface="Calibri"/>
                            <a:cs typeface="Times New Roman"/>
                          </a:rPr>
                          <a:t>B</a:t>
                        </a:r>
                        <a:endParaRPr kumimoji="0" lang="tr-TR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endParaRPr>
                      </a:p>
                    </p:txBody>
                  </p:sp>
                </p:grpSp>
              </p:grpSp>
            </p:grpSp>
            <p:sp>
              <p:nvSpPr>
                <p:cNvPr id="23" name="Metin Kutusu 2"/>
                <p:cNvSpPr txBox="1">
                  <a:spLocks noChangeArrowheads="1"/>
                </p:cNvSpPr>
                <p:nvPr/>
              </p:nvSpPr>
              <p:spPr bwMode="auto">
                <a:xfrm>
                  <a:off x="2270760" y="807720"/>
                  <a:ext cx="274320" cy="2819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Calibri"/>
                      <a:cs typeface="Times New Roman"/>
                    </a:rPr>
                    <a:t>E</a:t>
                  </a:r>
                  <a:endParaRPr kumimoji="0" lang="tr-T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/>
                    <a:ea typeface="Times New Roman"/>
                  </a:endParaRPr>
                </a:p>
              </p:txBody>
            </p:sp>
          </p:grpSp>
        </p:grpSp>
      </p:grpSp>
      <p:grpSp>
        <p:nvGrpSpPr>
          <p:cNvPr id="31" name="Grup 30"/>
          <p:cNvGrpSpPr/>
          <p:nvPr/>
        </p:nvGrpSpPr>
        <p:grpSpPr>
          <a:xfrm>
            <a:off x="710576" y="2808845"/>
            <a:ext cx="2781304" cy="1772283"/>
            <a:chOff x="35999" y="45318"/>
            <a:chExt cx="4265853" cy="2799973"/>
          </a:xfrm>
        </p:grpSpPr>
        <p:sp>
          <p:nvSpPr>
            <p:cNvPr id="32" name="Yay 31"/>
            <p:cNvSpPr/>
            <p:nvPr/>
          </p:nvSpPr>
          <p:spPr>
            <a:xfrm>
              <a:off x="150299" y="2065593"/>
              <a:ext cx="502920" cy="365760"/>
            </a:xfrm>
            <a:prstGeom prst="arc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33" name="Grup 32"/>
            <p:cNvGrpSpPr/>
            <p:nvPr/>
          </p:nvGrpSpPr>
          <p:grpSpPr>
            <a:xfrm>
              <a:off x="35999" y="45318"/>
              <a:ext cx="4265853" cy="2799973"/>
              <a:chOff x="35999" y="45318"/>
              <a:chExt cx="4265853" cy="2799973"/>
            </a:xfrm>
          </p:grpSpPr>
          <p:sp>
            <p:nvSpPr>
              <p:cNvPr id="34" name="Metin Kutusu 36"/>
              <p:cNvSpPr txBox="1"/>
              <p:nvPr/>
            </p:nvSpPr>
            <p:spPr>
              <a:xfrm>
                <a:off x="3591659" y="2450956"/>
                <a:ext cx="434340" cy="394335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4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/>
                    <a:ea typeface="Calibri"/>
                    <a:cs typeface="+mn-cs"/>
                  </a:rPr>
                  <a:t>B</a:t>
                </a:r>
                <a:endParaRPr kumimoji="0" lang="tr-T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  <a:ea typeface="Times New Roman"/>
                  <a:cs typeface="+mn-cs"/>
                </a:endParaRPr>
              </a:p>
            </p:txBody>
          </p:sp>
          <p:grpSp>
            <p:nvGrpSpPr>
              <p:cNvPr id="35" name="Grup 34"/>
              <p:cNvGrpSpPr/>
              <p:nvPr/>
            </p:nvGrpSpPr>
            <p:grpSpPr>
              <a:xfrm>
                <a:off x="35999" y="45318"/>
                <a:ext cx="4265853" cy="2701368"/>
                <a:chOff x="35999" y="45318"/>
                <a:chExt cx="4265853" cy="2701368"/>
              </a:xfrm>
            </p:grpSpPr>
            <p:grpSp>
              <p:nvGrpSpPr>
                <p:cNvPr id="36" name="Grup 35"/>
                <p:cNvGrpSpPr/>
                <p:nvPr/>
              </p:nvGrpSpPr>
              <p:grpSpPr>
                <a:xfrm>
                  <a:off x="35999" y="51033"/>
                  <a:ext cx="4265853" cy="2695653"/>
                  <a:chOff x="35999" y="81513"/>
                  <a:chExt cx="4265853" cy="2695653"/>
                </a:xfrm>
              </p:grpSpPr>
              <p:sp>
                <p:nvSpPr>
                  <p:cNvPr id="38" name="Metin Kutusu 19"/>
                  <p:cNvSpPr txBox="1"/>
                  <p:nvPr/>
                </p:nvSpPr>
                <p:spPr>
                  <a:xfrm>
                    <a:off x="35999" y="2382376"/>
                    <a:ext cx="434340" cy="394790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tr-TR" sz="14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rPr>
                      <a:t>A</a:t>
                    </a:r>
                    <a:endParaRPr kumimoji="0" lang="tr-TR" sz="11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Calibri"/>
                      <a:cs typeface="Times New Roman"/>
                    </a:endParaRPr>
                  </a:p>
                </p:txBody>
              </p:sp>
              <p:grpSp>
                <p:nvGrpSpPr>
                  <p:cNvPr id="39" name="Grup 38"/>
                  <p:cNvGrpSpPr/>
                  <p:nvPr/>
                </p:nvGrpSpPr>
                <p:grpSpPr>
                  <a:xfrm>
                    <a:off x="287459" y="81513"/>
                    <a:ext cx="4014393" cy="2678280"/>
                    <a:chOff x="279839" y="81513"/>
                    <a:chExt cx="4014393" cy="2678280"/>
                  </a:xfrm>
                </p:grpSpPr>
                <p:sp>
                  <p:nvSpPr>
                    <p:cNvPr id="40" name="Yamuk 39"/>
                    <p:cNvSpPr/>
                    <p:nvPr/>
                  </p:nvSpPr>
                  <p:spPr>
                    <a:xfrm>
                      <a:off x="279839" y="297753"/>
                      <a:ext cx="3444240" cy="2194560"/>
                    </a:xfrm>
                    <a:prstGeom prst="trapezoid">
                      <a:avLst/>
                    </a:prstGeom>
                    <a:noFill/>
                    <a:ln w="2540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" lastClr="FFFFFF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cxnSp>
                  <p:nvCxnSpPr>
                    <p:cNvPr id="41" name="Düz Ok Bağlayıcısı 40"/>
                    <p:cNvCxnSpPr/>
                    <p:nvPr/>
                  </p:nvCxnSpPr>
                  <p:spPr>
                    <a:xfrm flipV="1">
                      <a:off x="279839" y="975933"/>
                      <a:ext cx="2263140" cy="1516380"/>
                    </a:xfrm>
                    <a:prstGeom prst="straightConnector1">
                      <a:avLst/>
                    </a:prstGeom>
                    <a:noFill/>
                    <a:ln w="19050" cap="flat" cmpd="sng" algn="ctr">
                      <a:solidFill>
                        <a:sysClr val="windowText" lastClr="000000">
                          <a:shade val="95000"/>
                          <a:satMod val="105000"/>
                        </a:sysClr>
                      </a:solidFill>
                      <a:prstDash val="solid"/>
                      <a:tailEnd type="arrow"/>
                    </a:ln>
                    <a:effectLst/>
                  </p:spPr>
                </p:cxnSp>
                <p:cxnSp>
                  <p:nvCxnSpPr>
                    <p:cNvPr id="42" name="Düz Bağlayıcı 41"/>
                    <p:cNvCxnSpPr/>
                    <p:nvPr/>
                  </p:nvCxnSpPr>
                  <p:spPr>
                    <a:xfrm flipH="1" flipV="1">
                      <a:off x="1933379" y="1372173"/>
                      <a:ext cx="1790700" cy="1120140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43" name="Yay 42"/>
                    <p:cNvSpPr/>
                    <p:nvPr/>
                  </p:nvSpPr>
                  <p:spPr>
                    <a:xfrm rot="1454016">
                      <a:off x="348419" y="2237973"/>
                      <a:ext cx="502920" cy="365760"/>
                    </a:xfrm>
                    <a:prstGeom prst="arc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4" name="Yay 43"/>
                    <p:cNvSpPr/>
                    <p:nvPr/>
                  </p:nvSpPr>
                  <p:spPr>
                    <a:xfrm rot="17640832">
                      <a:off x="3289739" y="2186833"/>
                      <a:ext cx="502920" cy="365760"/>
                    </a:xfrm>
                    <a:prstGeom prst="arc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5" name="Yay 44"/>
                    <p:cNvSpPr/>
                    <p:nvPr/>
                  </p:nvSpPr>
                  <p:spPr>
                    <a:xfrm rot="15848070">
                      <a:off x="3154458" y="2325453"/>
                      <a:ext cx="502920" cy="365760"/>
                    </a:xfrm>
                    <a:prstGeom prst="arc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6" name="Yay 45"/>
                    <p:cNvSpPr/>
                    <p:nvPr/>
                  </p:nvSpPr>
                  <p:spPr>
                    <a:xfrm rot="8609014">
                      <a:off x="1740000" y="1178792"/>
                      <a:ext cx="502920" cy="365760"/>
                    </a:xfrm>
                    <a:prstGeom prst="arc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tr-TR" sz="18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p:txBody>
                </p:sp>
                <p:sp>
                  <p:nvSpPr>
                    <p:cNvPr id="47" name="Metin Kutusu 28"/>
                    <p:cNvSpPr txBox="1"/>
                    <p:nvPr/>
                  </p:nvSpPr>
                  <p:spPr>
                    <a:xfrm>
                      <a:off x="1796219" y="1516953"/>
                      <a:ext cx="312420" cy="40132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1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p:txBody>
                </p:sp>
                <p:sp>
                  <p:nvSpPr>
                    <p:cNvPr id="48" name="Metin Kutusu 28"/>
                    <p:cNvSpPr txBox="1"/>
                    <p:nvPr/>
                  </p:nvSpPr>
                  <p:spPr>
                    <a:xfrm>
                      <a:off x="3152715" y="1823258"/>
                      <a:ext cx="767526" cy="768063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.</a:t>
                      </a:r>
                      <a:endParaRPr kumimoji="0" lang="tr-TR" sz="12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p:txBody>
                </p:sp>
                <p:cxnSp>
                  <p:nvCxnSpPr>
                    <p:cNvPr id="49" name="Düz Bağlayıcı 48"/>
                    <p:cNvCxnSpPr/>
                    <p:nvPr/>
                  </p:nvCxnSpPr>
                  <p:spPr>
                    <a:xfrm flipV="1">
                      <a:off x="470339" y="2027493"/>
                      <a:ext cx="160020" cy="173907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50" name="Metin Kutusu 28"/>
                    <p:cNvSpPr txBox="1"/>
                    <p:nvPr/>
                  </p:nvSpPr>
                  <p:spPr>
                    <a:xfrm>
                      <a:off x="3370163" y="1713046"/>
                      <a:ext cx="924069" cy="843113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8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.</a:t>
                      </a:r>
                      <a:endParaRPr kumimoji="0" lang="tr-TR" sz="12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p:txBody>
                </p:sp>
                <p:cxnSp>
                  <p:nvCxnSpPr>
                    <p:cNvPr id="51" name="Düz Bağlayıcı 50"/>
                    <p:cNvCxnSpPr/>
                    <p:nvPr/>
                  </p:nvCxnSpPr>
                  <p:spPr>
                    <a:xfrm flipV="1">
                      <a:off x="714179" y="2286573"/>
                      <a:ext cx="160020" cy="95803"/>
                    </a:xfrm>
                    <a:prstGeom prst="line">
                      <a:avLst/>
                    </a:prstGeom>
                    <a:noFill/>
                    <a:ln w="19050" cap="flat" cmpd="sng" algn="ctr">
                      <a:solidFill>
                        <a:sysClr val="windowText" lastClr="000000"/>
                      </a:solidFill>
                      <a:prstDash val="solid"/>
                    </a:ln>
                    <a:effectLst/>
                  </p:spPr>
                </p:cxnSp>
                <p:sp>
                  <p:nvSpPr>
                    <p:cNvPr id="52" name="Metin Kutusu 36"/>
                    <p:cNvSpPr txBox="1"/>
                    <p:nvPr/>
                  </p:nvSpPr>
                  <p:spPr>
                    <a:xfrm>
                      <a:off x="3083999" y="81513"/>
                      <a:ext cx="434340" cy="39433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C</a:t>
                      </a:r>
                      <a:endParaRPr kumimoji="0" lang="tr-TR" sz="12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  <a:cs typeface="+mn-cs"/>
                      </a:endParaRPr>
                    </a:p>
                  </p:txBody>
                </p:sp>
              </p:grpSp>
            </p:grpSp>
            <p:sp>
              <p:nvSpPr>
                <p:cNvPr id="37" name="Metin Kutusu 36"/>
                <p:cNvSpPr txBox="1"/>
                <p:nvPr/>
              </p:nvSpPr>
              <p:spPr>
                <a:xfrm>
                  <a:off x="519259" y="45318"/>
                  <a:ext cx="434340" cy="39433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1400" b="1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imes New Roman"/>
                      <a:ea typeface="Calibri"/>
                      <a:cs typeface="+mn-cs"/>
                    </a:rPr>
                    <a:t>D</a:t>
                  </a:r>
                  <a:endParaRPr kumimoji="0" lang="tr-TR" sz="12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Times New Roman"/>
                    <a:ea typeface="Times New Roman"/>
                    <a:cs typeface="+mn-cs"/>
                  </a:endParaRPr>
                </a:p>
              </p:txBody>
            </p:sp>
          </p:grpSp>
        </p:grpSp>
      </p:grpSp>
      <p:grpSp>
        <p:nvGrpSpPr>
          <p:cNvPr id="53" name="Grup 52"/>
          <p:cNvGrpSpPr/>
          <p:nvPr/>
        </p:nvGrpSpPr>
        <p:grpSpPr>
          <a:xfrm>
            <a:off x="930450" y="4509120"/>
            <a:ext cx="1944369" cy="800100"/>
            <a:chOff x="3887831" y="960414"/>
            <a:chExt cx="1944539" cy="800328"/>
          </a:xfrm>
        </p:grpSpPr>
        <p:grpSp>
          <p:nvGrpSpPr>
            <p:cNvPr id="54" name="Grup 53"/>
            <p:cNvGrpSpPr/>
            <p:nvPr/>
          </p:nvGrpSpPr>
          <p:grpSpPr>
            <a:xfrm>
              <a:off x="3887831" y="1017885"/>
              <a:ext cx="1944539" cy="742857"/>
              <a:chOff x="3887831" y="1017885"/>
              <a:chExt cx="1944539" cy="742857"/>
            </a:xfrm>
          </p:grpSpPr>
          <p:pic>
            <p:nvPicPr>
              <p:cNvPr id="59" name="Resim 58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203799" y="1017885"/>
                <a:ext cx="1628571" cy="742857"/>
              </a:xfrm>
              <a:prstGeom prst="rect">
                <a:avLst/>
              </a:prstGeom>
            </p:spPr>
          </p:pic>
          <p:sp>
            <p:nvSpPr>
              <p:cNvPr id="60" name="Metin Kutusu 2"/>
              <p:cNvSpPr txBox="1">
                <a:spLocks noChangeArrowheads="1"/>
              </p:cNvSpPr>
              <p:nvPr/>
            </p:nvSpPr>
            <p:spPr bwMode="auto">
              <a:xfrm>
                <a:off x="3887831" y="1231682"/>
                <a:ext cx="699770" cy="4768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4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rPr>
                  <a:t>X =</a:t>
                </a:r>
                <a:endParaRPr kumimoji="0" lang="tr-TR" sz="12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  <a:ea typeface="Times New Roman"/>
                </a:endParaRPr>
              </a:p>
            </p:txBody>
          </p:sp>
        </p:grpSp>
        <p:cxnSp>
          <p:nvCxnSpPr>
            <p:cNvPr id="55" name="Düz Bağlayıcı 54"/>
            <p:cNvCxnSpPr/>
            <p:nvPr/>
          </p:nvCxnSpPr>
          <p:spPr>
            <a:xfrm flipV="1">
              <a:off x="4587184" y="975767"/>
              <a:ext cx="114356" cy="8910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56" name="Düz Bağlayıcı 55"/>
            <p:cNvCxnSpPr/>
            <p:nvPr/>
          </p:nvCxnSpPr>
          <p:spPr>
            <a:xfrm flipV="1">
              <a:off x="5437800" y="985972"/>
              <a:ext cx="114300" cy="8890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57" name="Düz Bağlayıcı 56"/>
            <p:cNvCxnSpPr/>
            <p:nvPr/>
          </p:nvCxnSpPr>
          <p:spPr>
            <a:xfrm>
              <a:off x="4692738" y="960414"/>
              <a:ext cx="115508" cy="12720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58" name="Düz Bağlayıcı 57"/>
            <p:cNvCxnSpPr/>
            <p:nvPr/>
          </p:nvCxnSpPr>
          <p:spPr>
            <a:xfrm>
              <a:off x="5551148" y="982849"/>
              <a:ext cx="156232" cy="106946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grpSp>
        <p:nvGrpSpPr>
          <p:cNvPr id="61" name="Grup 60"/>
          <p:cNvGrpSpPr/>
          <p:nvPr/>
        </p:nvGrpSpPr>
        <p:grpSpPr>
          <a:xfrm>
            <a:off x="4450286" y="2564904"/>
            <a:ext cx="3794122" cy="2222500"/>
            <a:chOff x="1469580" y="19"/>
            <a:chExt cx="3794216" cy="2222981"/>
          </a:xfrm>
        </p:grpSpPr>
        <p:sp>
          <p:nvSpPr>
            <p:cNvPr id="62" name="Metin Kutusu 28"/>
            <p:cNvSpPr txBox="1"/>
            <p:nvPr/>
          </p:nvSpPr>
          <p:spPr>
            <a:xfrm>
              <a:off x="2748724" y="1445831"/>
              <a:ext cx="238760" cy="3048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/>
                  <a:ea typeface="Calibri"/>
                </a:rPr>
                <a:t>E</a:t>
              </a:r>
              <a:endParaRPr kumimoji="0" lang="tr-TR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/>
                <a:ea typeface="Times New Roman"/>
              </a:endParaRPr>
            </a:p>
          </p:txBody>
        </p:sp>
        <p:grpSp>
          <p:nvGrpSpPr>
            <p:cNvPr id="63" name="Grup 62"/>
            <p:cNvGrpSpPr/>
            <p:nvPr/>
          </p:nvGrpSpPr>
          <p:grpSpPr>
            <a:xfrm>
              <a:off x="1469580" y="19"/>
              <a:ext cx="3794216" cy="2222981"/>
              <a:chOff x="163351" y="86174"/>
              <a:chExt cx="3794216" cy="2222981"/>
            </a:xfrm>
          </p:grpSpPr>
          <p:sp>
            <p:nvSpPr>
              <p:cNvPr id="64" name="Yay 63"/>
              <p:cNvSpPr/>
              <p:nvPr/>
            </p:nvSpPr>
            <p:spPr>
              <a:xfrm>
                <a:off x="231445" y="1761762"/>
                <a:ext cx="385066" cy="278131"/>
              </a:xfrm>
              <a:prstGeom prst="arc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65" name="Grup 64"/>
              <p:cNvGrpSpPr/>
              <p:nvPr/>
            </p:nvGrpSpPr>
            <p:grpSpPr>
              <a:xfrm>
                <a:off x="163351" y="86174"/>
                <a:ext cx="3794216" cy="2222981"/>
                <a:chOff x="163351" y="86174"/>
                <a:chExt cx="3794216" cy="2222981"/>
              </a:xfrm>
            </p:grpSpPr>
            <p:grpSp>
              <p:nvGrpSpPr>
                <p:cNvPr id="66" name="Grup 65"/>
                <p:cNvGrpSpPr/>
                <p:nvPr/>
              </p:nvGrpSpPr>
              <p:grpSpPr>
                <a:xfrm>
                  <a:off x="163351" y="180001"/>
                  <a:ext cx="3794216" cy="2129154"/>
                  <a:chOff x="0" y="0"/>
                  <a:chExt cx="4955481" cy="2799973"/>
                </a:xfrm>
              </p:grpSpPr>
              <p:sp>
                <p:nvSpPr>
                  <p:cNvPr id="68" name="Metin Kutusu 36"/>
                  <p:cNvSpPr txBox="1"/>
                  <p:nvPr/>
                </p:nvSpPr>
                <p:spPr>
                  <a:xfrm>
                    <a:off x="3555660" y="2405638"/>
                    <a:ext cx="434340" cy="394335"/>
                  </a:xfrm>
                  <a:prstGeom prst="rect">
                    <a:avLst/>
                  </a:prstGeom>
                  <a:noFill/>
                  <a:ln w="6350">
                    <a:noFill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tr-TR" sz="1400" b="1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/>
                        <a:ea typeface="Calibri"/>
                      </a:rPr>
                      <a:t>B</a:t>
                    </a:r>
                    <a:endParaRPr kumimoji="0" lang="tr-TR" sz="12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Times New Roman"/>
                      <a:ea typeface="Times New Roman"/>
                    </a:endParaRPr>
                  </a:p>
                </p:txBody>
              </p:sp>
              <p:grpSp>
                <p:nvGrpSpPr>
                  <p:cNvPr id="69" name="Grup 68"/>
                  <p:cNvGrpSpPr/>
                  <p:nvPr/>
                </p:nvGrpSpPr>
                <p:grpSpPr>
                  <a:xfrm>
                    <a:off x="0" y="0"/>
                    <a:ext cx="4955481" cy="2701368"/>
                    <a:chOff x="0" y="0"/>
                    <a:chExt cx="4955481" cy="2701368"/>
                  </a:xfrm>
                </p:grpSpPr>
                <p:grpSp>
                  <p:nvGrpSpPr>
                    <p:cNvPr id="70" name="Grup 69"/>
                    <p:cNvGrpSpPr/>
                    <p:nvPr/>
                  </p:nvGrpSpPr>
                  <p:grpSpPr>
                    <a:xfrm>
                      <a:off x="0" y="5715"/>
                      <a:ext cx="4955481" cy="2695653"/>
                      <a:chOff x="0" y="5715"/>
                      <a:chExt cx="4955481" cy="2695653"/>
                    </a:xfrm>
                  </p:grpSpPr>
                  <p:sp>
                    <p:nvSpPr>
                      <p:cNvPr id="72" name="Metin Kutusu 19"/>
                      <p:cNvSpPr txBox="1"/>
                      <p:nvPr/>
                    </p:nvSpPr>
                    <p:spPr>
                      <a:xfrm>
                        <a:off x="0" y="2306578"/>
                        <a:ext cx="434340" cy="394790"/>
                      </a:xfrm>
                      <a:prstGeom prst="rect">
                        <a:avLst/>
                      </a:prstGeom>
                      <a:noFill/>
                      <a:ln w="6350">
                        <a:noFill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marL="0" marR="0" lvl="0" indent="0" defTabSz="914400" eaLnBrk="1" fontAlgn="auto" latinLnBrk="0" hangingPunct="1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tr-TR" sz="1400" b="1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Calibri"/>
                          </a:rPr>
                          <a:t>A</a:t>
                        </a:r>
                        <a:endParaRPr kumimoji="0" lang="tr-TR" sz="1200" b="0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</a:endParaRPr>
                      </a:p>
                    </p:txBody>
                  </p:sp>
                  <p:grpSp>
                    <p:nvGrpSpPr>
                      <p:cNvPr id="73" name="Grup 72"/>
                      <p:cNvGrpSpPr/>
                      <p:nvPr/>
                    </p:nvGrpSpPr>
                    <p:grpSpPr>
                      <a:xfrm>
                        <a:off x="251460" y="5715"/>
                        <a:ext cx="4704021" cy="2483781"/>
                        <a:chOff x="251460" y="5715"/>
                        <a:chExt cx="4704021" cy="2483781"/>
                      </a:xfrm>
                    </p:grpSpPr>
                    <p:sp>
                      <p:nvSpPr>
                        <p:cNvPr id="74" name="Yamuk 73"/>
                        <p:cNvSpPr/>
                        <p:nvPr/>
                      </p:nvSpPr>
                      <p:spPr>
                        <a:xfrm>
                          <a:off x="251460" y="221955"/>
                          <a:ext cx="3444240" cy="2194561"/>
                        </a:xfrm>
                        <a:prstGeom prst="trapezoid">
                          <a:avLst/>
                        </a:prstGeom>
                        <a:noFill/>
                        <a:ln w="25400" cap="flat" cmpd="sng" algn="ctr">
                          <a:solidFill>
                            <a:sysClr val="windowText" lastClr="000000"/>
                          </a:solidFill>
                          <a:prstDash val="solid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tr-TR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cxnSp>
                      <p:nvCxnSpPr>
                        <p:cNvPr id="75" name="Düz Ok Bağlayıcısı 74"/>
                        <p:cNvCxnSpPr/>
                        <p:nvPr/>
                      </p:nvCxnSpPr>
                      <p:spPr>
                        <a:xfrm flipV="1">
                          <a:off x="272098" y="1440434"/>
                          <a:ext cx="2130141" cy="964641"/>
                        </a:xfrm>
                        <a:prstGeom prst="straightConnector1">
                          <a:avLst/>
                        </a:prstGeom>
                        <a:noFill/>
                        <a:ln w="19050" cap="flat" cmpd="sng" algn="ctr">
                          <a:solidFill>
                            <a:sysClr val="windowText" lastClr="000000">
                              <a:shade val="95000"/>
                              <a:satMod val="105000"/>
                            </a:sysClr>
                          </a:solidFill>
                          <a:prstDash val="solid"/>
                          <a:tailEnd type="arrow"/>
                        </a:ln>
                        <a:effectLst/>
                      </p:spPr>
                    </p:cxnSp>
                    <p:cxnSp>
                      <p:nvCxnSpPr>
                        <p:cNvPr id="76" name="Düz Bağlayıcı 75"/>
                        <p:cNvCxnSpPr/>
                        <p:nvPr/>
                      </p:nvCxnSpPr>
                      <p:spPr>
                        <a:xfrm flipH="1">
                          <a:off x="1744654" y="221462"/>
                          <a:ext cx="1433766" cy="1541173"/>
                        </a:xfrm>
                        <a:prstGeom prst="line">
                          <a:avLst/>
                        </a:prstGeom>
                        <a:noFill/>
                        <a:ln w="19050" cap="flat" cmpd="sng" algn="ctr">
                          <a:solidFill>
                            <a:sysClr val="windowText" lastClr="000000"/>
                          </a:solidFill>
                          <a:prstDash val="solid"/>
                        </a:ln>
                        <a:effectLst/>
                      </p:spPr>
                    </p:cxnSp>
                    <p:sp>
                      <p:nvSpPr>
                        <p:cNvPr id="77" name="Yay 76"/>
                        <p:cNvSpPr/>
                        <p:nvPr/>
                      </p:nvSpPr>
                      <p:spPr>
                        <a:xfrm rot="1454016">
                          <a:off x="482180" y="2196712"/>
                          <a:ext cx="348849" cy="292784"/>
                        </a:xfrm>
                        <a:prstGeom prst="arc">
                          <a:avLst/>
                        </a:prstGeom>
                        <a:noFill/>
                        <a:ln w="19050" cap="flat" cmpd="sng" algn="ctr">
                          <a:solidFill>
                            <a:sysClr val="windowText" lastClr="000000"/>
                          </a:solidFill>
                          <a:prstDash val="solid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tr-TR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78" name="Yay 77"/>
                        <p:cNvSpPr/>
                        <p:nvPr/>
                      </p:nvSpPr>
                      <p:spPr>
                        <a:xfrm rot="10201120">
                          <a:off x="2967028" y="262665"/>
                          <a:ext cx="499477" cy="368281"/>
                        </a:xfrm>
                        <a:prstGeom prst="arc">
                          <a:avLst/>
                        </a:prstGeom>
                        <a:noFill/>
                        <a:ln w="19050" cap="flat" cmpd="sng" algn="ctr">
                          <a:solidFill>
                            <a:sysClr val="windowText" lastClr="000000"/>
                          </a:solidFill>
                          <a:prstDash val="solid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tr-TR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79" name="Yay 78"/>
                        <p:cNvSpPr/>
                        <p:nvPr/>
                      </p:nvSpPr>
                      <p:spPr>
                        <a:xfrm rot="12008702">
                          <a:off x="2744368" y="90832"/>
                          <a:ext cx="491513" cy="389327"/>
                        </a:xfrm>
                        <a:prstGeom prst="arc">
                          <a:avLst/>
                        </a:prstGeom>
                        <a:noFill/>
                        <a:ln w="19050" cap="flat" cmpd="sng" algn="ctr">
                          <a:solidFill>
                            <a:sysClr val="windowText" lastClr="000000"/>
                          </a:solidFill>
                          <a:prstDash val="solid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tr-TR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80" name="Yay 79"/>
                        <p:cNvSpPr/>
                        <p:nvPr/>
                      </p:nvSpPr>
                      <p:spPr>
                        <a:xfrm rot="1637149">
                          <a:off x="1889815" y="1422084"/>
                          <a:ext cx="260008" cy="220123"/>
                        </a:xfrm>
                        <a:prstGeom prst="arc">
                          <a:avLst>
                            <a:gd name="adj1" fmla="val 16241096"/>
                            <a:gd name="adj2" fmla="val 0"/>
                          </a:avLst>
                        </a:prstGeom>
                        <a:noFill/>
                        <a:ln w="19050" cap="flat" cmpd="sng" algn="ctr">
                          <a:solidFill>
                            <a:sysClr val="windowText" lastClr="000000"/>
                          </a:solidFill>
                          <a:prstDash val="solid"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tr-TR" sz="18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</a:endParaRPr>
                        </a:p>
                      </p:txBody>
                    </p:sp>
                    <p:sp>
                      <p:nvSpPr>
                        <p:cNvPr id="81" name="Metin Kutusu 28"/>
                        <p:cNvSpPr txBox="1"/>
                        <p:nvPr/>
                      </p:nvSpPr>
                      <p:spPr>
                        <a:xfrm>
                          <a:off x="2023992" y="1258903"/>
                          <a:ext cx="312420" cy="401595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tr-TR" sz="11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Calibri"/>
                            </a:rPr>
                            <a:t>X</a:t>
                          </a:r>
                          <a:endParaRPr kumimoji="0" lang="tr-TR" sz="12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Times New Roman"/>
                          </a:endParaRPr>
                        </a:p>
                      </p:txBody>
                    </p:sp>
                    <p:sp>
                      <p:nvSpPr>
                        <p:cNvPr id="82" name="Metin Kutusu 28"/>
                        <p:cNvSpPr txBox="1"/>
                        <p:nvPr/>
                      </p:nvSpPr>
                      <p:spPr>
                        <a:xfrm rot="13696907">
                          <a:off x="4457342" y="654961"/>
                          <a:ext cx="493941" cy="502337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tr-TR" sz="2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Calibri"/>
                            </a:rPr>
                            <a:t>.</a:t>
                          </a:r>
                          <a:endParaRPr kumimoji="0" lang="tr-TR" sz="12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Times New Roman"/>
                          </a:endParaRPr>
                        </a:p>
                      </p:txBody>
                    </p:sp>
                    <p:cxnSp>
                      <p:nvCxnSpPr>
                        <p:cNvPr id="83" name="Düz Bağlayıcı 82"/>
                        <p:cNvCxnSpPr/>
                        <p:nvPr/>
                      </p:nvCxnSpPr>
                      <p:spPr>
                        <a:xfrm flipV="1">
                          <a:off x="437874" y="2036876"/>
                          <a:ext cx="160020" cy="173907"/>
                        </a:xfrm>
                        <a:prstGeom prst="line">
                          <a:avLst/>
                        </a:prstGeom>
                        <a:noFill/>
                        <a:ln w="19050" cap="flat" cmpd="sng" algn="ctr">
                          <a:solidFill>
                            <a:sysClr val="windowText" lastClr="000000"/>
                          </a:solidFill>
                          <a:prstDash val="solid"/>
                        </a:ln>
                        <a:effectLst/>
                      </p:spPr>
                    </p:cxnSp>
                    <p:sp>
                      <p:nvSpPr>
                        <p:cNvPr id="84" name="Metin Kutusu 28"/>
                        <p:cNvSpPr txBox="1"/>
                        <p:nvPr/>
                      </p:nvSpPr>
                      <p:spPr>
                        <a:xfrm rot="12691510">
                          <a:off x="2805260" y="225307"/>
                          <a:ext cx="417297" cy="712535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tr-TR" sz="2800" b="0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Calibri"/>
                            </a:rPr>
                            <a:t>.</a:t>
                          </a:r>
                          <a:endParaRPr kumimoji="0" lang="tr-TR" sz="12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Times New Roman"/>
                          </a:endParaRPr>
                        </a:p>
                      </p:txBody>
                    </p:sp>
                    <p:cxnSp>
                      <p:nvCxnSpPr>
                        <p:cNvPr id="85" name="Düz Bağlayıcı 84"/>
                        <p:cNvCxnSpPr/>
                        <p:nvPr/>
                      </p:nvCxnSpPr>
                      <p:spPr>
                        <a:xfrm flipV="1">
                          <a:off x="716424" y="2233902"/>
                          <a:ext cx="160020" cy="95804"/>
                        </a:xfrm>
                        <a:prstGeom prst="line">
                          <a:avLst/>
                        </a:prstGeom>
                        <a:noFill/>
                        <a:ln w="19050" cap="flat" cmpd="sng" algn="ctr">
                          <a:solidFill>
                            <a:sysClr val="windowText" lastClr="000000"/>
                          </a:solidFill>
                          <a:prstDash val="solid"/>
                        </a:ln>
                        <a:effectLst/>
                      </p:spPr>
                    </p:cxnSp>
                    <p:sp>
                      <p:nvSpPr>
                        <p:cNvPr id="86" name="Metin Kutusu 36"/>
                        <p:cNvSpPr txBox="1"/>
                        <p:nvPr/>
                      </p:nvSpPr>
                      <p:spPr>
                        <a:xfrm>
                          <a:off x="3055620" y="5715"/>
                          <a:ext cx="434340" cy="394335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  <a:effectLst/>
                      </p:spPr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marL="0" marR="0" lvl="0" indent="0" defTabSz="91440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tr-TR" sz="1400" b="1" i="0" u="none" strike="noStrike" kern="0" cap="none" spc="0" normalizeH="0" baseline="0" noProof="0">
                              <a:ln>
                                <a:noFill/>
                              </a:ln>
                              <a:solidFill>
                                <a:sysClr val="windowText" lastClr="000000"/>
                              </a:solidFill>
                              <a:effectLst/>
                              <a:uLnTx/>
                              <a:uFillTx/>
                              <a:latin typeface="Times New Roman"/>
                              <a:ea typeface="Calibri"/>
                            </a:rPr>
                            <a:t>C</a:t>
                          </a:r>
                          <a:endParaRPr kumimoji="0" lang="tr-TR" sz="1200" b="0" i="0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Times New Roman"/>
                            <a:ea typeface="Times New Roman"/>
                          </a:endParaRPr>
                        </a:p>
                      </p:txBody>
                    </p:sp>
                  </p:grpSp>
                </p:grpSp>
                <p:sp>
                  <p:nvSpPr>
                    <p:cNvPr id="71" name="Metin Kutusu 36"/>
                    <p:cNvSpPr txBox="1"/>
                    <p:nvPr/>
                  </p:nvSpPr>
                  <p:spPr>
                    <a:xfrm>
                      <a:off x="483260" y="0"/>
                      <a:ext cx="434340" cy="394335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0" cap="none" spc="0" normalizeH="0" baseline="0" noProof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</a:rPr>
                        <a:t>D</a:t>
                      </a:r>
                      <a:endParaRPr kumimoji="0" lang="tr-TR" sz="1200" b="0" i="0" u="none" strike="noStrike" kern="0" cap="none" spc="0" normalizeH="0" baseline="0" noProof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/>
                        <a:ea typeface="Times New Roman"/>
                      </a:endParaRPr>
                    </a:p>
                  </p:txBody>
                </p:sp>
              </p:grpSp>
            </p:grpSp>
            <p:sp>
              <p:nvSpPr>
                <p:cNvPr id="67" name="Metin Kutusu 991"/>
                <p:cNvSpPr txBox="1"/>
                <p:nvPr/>
              </p:nvSpPr>
              <p:spPr>
                <a:xfrm>
                  <a:off x="2245208" y="86174"/>
                  <a:ext cx="351734" cy="420763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tr-TR" sz="2800" b="0" i="0" u="none" strike="noStrike" kern="0" cap="none" spc="0" normalizeH="0" baseline="0" noProof="0">
                      <a:ln>
                        <a:noFill/>
                      </a:ln>
                      <a:solidFill>
                        <a:sysClr val="windowText" lastClr="000000"/>
                      </a:solidFill>
                      <a:effectLst/>
                      <a:uLnTx/>
                      <a:uFillTx/>
                      <a:latin typeface="Calibri"/>
                      <a:ea typeface="Calibri"/>
                      <a:cs typeface="Times New Roman"/>
                    </a:rPr>
                    <a:t>.</a:t>
                  </a:r>
                  <a:endParaRPr kumimoji="0" lang="tr-TR" sz="11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</p:grpSp>
      </p:grpSp>
      <p:grpSp>
        <p:nvGrpSpPr>
          <p:cNvPr id="87" name="Grup 86"/>
          <p:cNvGrpSpPr/>
          <p:nvPr/>
        </p:nvGrpSpPr>
        <p:grpSpPr>
          <a:xfrm>
            <a:off x="4810725" y="4667349"/>
            <a:ext cx="2281555" cy="777875"/>
            <a:chOff x="180000" y="180005"/>
            <a:chExt cx="2281950" cy="778457"/>
          </a:xfrm>
        </p:grpSpPr>
        <p:pic>
          <p:nvPicPr>
            <p:cNvPr id="88" name="Resim 8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8140" y="320367"/>
              <a:ext cx="1923810" cy="638095"/>
            </a:xfrm>
            <a:prstGeom prst="rect">
              <a:avLst/>
            </a:prstGeom>
          </p:spPr>
        </p:pic>
        <p:grpSp>
          <p:nvGrpSpPr>
            <p:cNvPr id="89" name="Grup 88"/>
            <p:cNvGrpSpPr/>
            <p:nvPr/>
          </p:nvGrpSpPr>
          <p:grpSpPr>
            <a:xfrm>
              <a:off x="180000" y="180005"/>
              <a:ext cx="1983103" cy="619708"/>
              <a:chOff x="0" y="0"/>
              <a:chExt cx="1273249" cy="287862"/>
            </a:xfrm>
          </p:grpSpPr>
          <p:sp>
            <p:nvSpPr>
              <p:cNvPr id="90" name="Metin Kutusu 2"/>
              <p:cNvSpPr txBox="1">
                <a:spLocks noChangeArrowheads="1"/>
              </p:cNvSpPr>
              <p:nvPr/>
            </p:nvSpPr>
            <p:spPr bwMode="auto">
              <a:xfrm>
                <a:off x="0" y="95044"/>
                <a:ext cx="329640" cy="1928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tr-TR" sz="1400" b="1">
                    <a:effectLst/>
                    <a:latin typeface="Calibri"/>
                    <a:ea typeface="Calibri"/>
                    <a:cs typeface="Times New Roman"/>
                  </a:rPr>
                  <a:t>X =</a:t>
                </a:r>
                <a:endParaRPr lang="tr-TR" sz="1200">
                  <a:effectLst/>
                  <a:latin typeface="Times New Roman"/>
                  <a:ea typeface="Times New Roman"/>
                </a:endParaRPr>
              </a:p>
            </p:txBody>
          </p:sp>
          <p:cxnSp>
            <p:nvCxnSpPr>
              <p:cNvPr id="91" name="Düz Bağlayıcı 90"/>
              <p:cNvCxnSpPr/>
              <p:nvPr/>
            </p:nvCxnSpPr>
            <p:spPr>
              <a:xfrm flipV="1">
                <a:off x="545240" y="11717"/>
                <a:ext cx="81417" cy="48251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92" name="Düz Bağlayıcı 91"/>
              <p:cNvCxnSpPr/>
              <p:nvPr/>
            </p:nvCxnSpPr>
            <p:spPr>
              <a:xfrm flipV="1">
                <a:off x="1146634" y="0"/>
                <a:ext cx="66045" cy="5516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93" name="Düz Bağlayıcı 92"/>
              <p:cNvCxnSpPr/>
              <p:nvPr/>
            </p:nvCxnSpPr>
            <p:spPr>
              <a:xfrm>
                <a:off x="626657" y="1654"/>
                <a:ext cx="82292" cy="63586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94" name="Düz Bağlayıcı 93"/>
              <p:cNvCxnSpPr/>
              <p:nvPr/>
            </p:nvCxnSpPr>
            <p:spPr>
              <a:xfrm>
                <a:off x="1212414" y="1648"/>
                <a:ext cx="60835" cy="5346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230284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>
            <a:spLocks noChangeArrowheads="1"/>
          </p:cNvSpPr>
          <p:nvPr/>
        </p:nvSpPr>
        <p:spPr bwMode="auto">
          <a:xfrm>
            <a:off x="403723" y="260648"/>
            <a:ext cx="8568952" cy="2640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3600" b="1" dirty="0">
                <a:effectLst/>
                <a:latin typeface="Calibri"/>
                <a:ea typeface="Calibri"/>
                <a:cs typeface="Times New Roman"/>
              </a:rPr>
              <a:t>8 kenarlı bir konveks çokgenin bir </a:t>
            </a:r>
            <a:r>
              <a:rPr lang="tr-TR" sz="3600" b="1" dirty="0" smtClean="0">
                <a:latin typeface="Calibri"/>
                <a:ea typeface="Calibri"/>
                <a:cs typeface="Times New Roman"/>
              </a:rPr>
              <a:t>kö</a:t>
            </a:r>
            <a:r>
              <a:rPr lang="tr-TR" sz="3600" b="1" dirty="0" smtClean="0">
                <a:effectLst/>
                <a:latin typeface="Calibri"/>
                <a:ea typeface="Calibri"/>
                <a:cs typeface="Times New Roman"/>
              </a:rPr>
              <a:t>şesinden </a:t>
            </a:r>
            <a:r>
              <a:rPr lang="tr-TR" sz="3600" b="1" dirty="0">
                <a:effectLst/>
                <a:latin typeface="Calibri"/>
                <a:ea typeface="Calibri"/>
                <a:cs typeface="Times New Roman"/>
              </a:rPr>
              <a:t>en çok kaç tane köşegen çizilebilir?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b="1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>
            <a:spLocks noChangeArrowheads="1"/>
          </p:cNvSpPr>
          <p:nvPr/>
        </p:nvSpPr>
        <p:spPr bwMode="auto">
          <a:xfrm>
            <a:off x="270070" y="332656"/>
            <a:ext cx="8064896" cy="218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3600" b="1" dirty="0">
                <a:effectLst/>
                <a:latin typeface="Calibri"/>
                <a:ea typeface="Calibri"/>
                <a:cs typeface="Times New Roman"/>
              </a:rPr>
              <a:t>10 kenarlı bir konveks çokgenin bir köşesinden geçen köşegenler çokgeni kaç tane üçgene ayırır?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74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960"/>
          <p:cNvSpPr txBox="1"/>
          <p:nvPr/>
        </p:nvSpPr>
        <p:spPr>
          <a:xfrm>
            <a:off x="467544" y="332656"/>
            <a:ext cx="8022282" cy="172819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3600" b="1" dirty="0">
                <a:effectLst/>
                <a:ea typeface="Calibri"/>
                <a:cs typeface="Times New Roman"/>
              </a:rPr>
              <a:t>9 kenarlı bir dışbükey çokgenin kaç tane köşegeni vardır?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8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>
            <a:spLocks noChangeArrowheads="1"/>
          </p:cNvSpPr>
          <p:nvPr/>
        </p:nvSpPr>
        <p:spPr bwMode="auto">
          <a:xfrm>
            <a:off x="486162" y="476672"/>
            <a:ext cx="8190294" cy="154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3600" b="1" dirty="0">
                <a:effectLst/>
                <a:latin typeface="Calibri"/>
                <a:ea typeface="Calibri"/>
                <a:cs typeface="Times New Roman"/>
              </a:rPr>
              <a:t>Toplam 54  köşegeni olan dış bükey çokgen kaç kenarlıdır?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6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6" name="Metin Kutusu 2"/>
          <p:cNvSpPr txBox="1">
            <a:spLocks noChangeArrowheads="1"/>
          </p:cNvSpPr>
          <p:nvPr/>
        </p:nvSpPr>
        <p:spPr bwMode="auto">
          <a:xfrm>
            <a:off x="467544" y="589745"/>
            <a:ext cx="8280920" cy="127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2800" b="1" dirty="0">
                <a:effectLst/>
                <a:latin typeface="Calibri"/>
                <a:ea typeface="Calibri"/>
                <a:cs typeface="Times New Roman"/>
              </a:rPr>
              <a:t>Bir konveks beşgenin iç açılarının ölçüleri toplamı kaç derecedir?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938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165304"/>
            <a:ext cx="2886233" cy="692696"/>
          </a:xfrm>
          <a:prstGeom prst="rect">
            <a:avLst/>
          </a:prstGeom>
        </p:spPr>
      </p:pic>
      <p:sp>
        <p:nvSpPr>
          <p:cNvPr id="3" name="Metin Kutusu 2"/>
          <p:cNvSpPr txBox="1">
            <a:spLocks noChangeArrowheads="1"/>
          </p:cNvSpPr>
          <p:nvPr/>
        </p:nvSpPr>
        <p:spPr bwMode="auto">
          <a:xfrm>
            <a:off x="467544" y="476672"/>
            <a:ext cx="8208912" cy="10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b="1" dirty="0">
                <a:effectLst/>
                <a:latin typeface="Calibri"/>
                <a:ea typeface="Calibri"/>
                <a:cs typeface="Times New Roman"/>
              </a:rPr>
              <a:t>Bir sekiz kenarlı konveks çokgenin iç açılarının ölçüleri toplamı, kaç dik açıya eşittir?</a:t>
            </a:r>
          </a:p>
        </p:txBody>
      </p:sp>
    </p:spTree>
    <p:extLst>
      <p:ext uri="{BB962C8B-B14F-4D97-AF65-F5344CB8AC3E}">
        <p14:creationId xmlns:p14="http://schemas.microsoft.com/office/powerpoint/2010/main" val="124316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312</Words>
  <Application>Microsoft Office PowerPoint</Application>
  <PresentationFormat>Ekran Gösterisi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Bülent Cemal Altunkılıç</dc:creator>
  <cp:lastModifiedBy>Bülent Cemal Altunkılıç</cp:lastModifiedBy>
  <cp:revision>14</cp:revision>
  <dcterms:created xsi:type="dcterms:W3CDTF">2019-04-24T10:25:26Z</dcterms:created>
  <dcterms:modified xsi:type="dcterms:W3CDTF">2019-04-24T12:52:42Z</dcterms:modified>
</cp:coreProperties>
</file>