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8" r:id="rId3"/>
    <p:sldId id="299" r:id="rId4"/>
    <p:sldId id="311" r:id="rId5"/>
    <p:sldId id="310" r:id="rId6"/>
    <p:sldId id="309" r:id="rId7"/>
    <p:sldId id="308" r:id="rId8"/>
    <p:sldId id="307" r:id="rId9"/>
    <p:sldId id="302" r:id="rId10"/>
    <p:sldId id="303" r:id="rId11"/>
    <p:sldId id="301" r:id="rId12"/>
    <p:sldId id="306" r:id="rId13"/>
    <p:sldId id="305" r:id="rId14"/>
    <p:sldId id="304" r:id="rId15"/>
    <p:sldId id="300" r:id="rId16"/>
    <p:sldId id="312" r:id="rId17"/>
    <p:sldId id="313" r:id="rId18"/>
    <p:sldId id="314" r:id="rId19"/>
    <p:sldId id="315" r:id="rId20"/>
    <p:sldId id="317" r:id="rId21"/>
    <p:sldId id="31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649" autoAdjust="0"/>
    <p:restoredTop sz="94680" autoAdjust="0"/>
  </p:normalViewPr>
  <p:slideViewPr>
    <p:cSldViewPr>
      <p:cViewPr varScale="1">
        <p:scale>
          <a:sx n="85" d="100"/>
          <a:sy n="85" d="100"/>
        </p:scale>
        <p:origin x="-202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7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4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2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6647-9E98-4ECF-B541-811D11A9919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116632"/>
            <a:ext cx="8424936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ÖZEL DÖRTGENLER</a:t>
            </a:r>
            <a:r>
              <a:rPr lang="tr-TR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</a:p>
          <a:p>
            <a:pPr algn="ctr"/>
            <a:r>
              <a:rPr lang="tr-TR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YAMUK</a:t>
            </a:r>
            <a:endParaRPr lang="tr-TR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69" y="2780928"/>
            <a:ext cx="7023254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567012" cy="2664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" name="Dikdörtgen 1"/>
          <p:cNvSpPr/>
          <p:nvPr/>
        </p:nvSpPr>
        <p:spPr>
          <a:xfrm>
            <a:off x="4211960" y="476671"/>
            <a:ext cx="4680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ikizkenar yamuk, |DC|=4cm</a:t>
            </a:r>
            <a:r>
              <a:rPr lang="tr-TR" sz="2800" b="1" dirty="0" smtClean="0"/>
              <a:t>, |</a:t>
            </a:r>
            <a:r>
              <a:rPr lang="tr-TR" sz="2800" b="1" dirty="0"/>
              <a:t>AB|=</a:t>
            </a:r>
            <a:r>
              <a:rPr lang="tr-TR" sz="2800" b="1" dirty="0" smtClean="0"/>
              <a:t>20cm</a:t>
            </a:r>
            <a:r>
              <a:rPr lang="tr-TR" sz="2800" b="1" dirty="0" smtClean="0"/>
              <a:t>, yüksekliği </a:t>
            </a:r>
            <a:r>
              <a:rPr lang="tr-TR" sz="2800" b="1" smtClean="0"/>
              <a:t>15cm ise </a:t>
            </a:r>
            <a:r>
              <a:rPr lang="tr-TR" sz="2800" b="1" dirty="0"/>
              <a:t>Ç(ABCD) kaç cm’dir?</a:t>
            </a:r>
          </a:p>
        </p:txBody>
      </p:sp>
    </p:spTree>
    <p:extLst>
      <p:ext uri="{BB962C8B-B14F-4D97-AF65-F5344CB8AC3E}">
        <p14:creationId xmlns:p14="http://schemas.microsoft.com/office/powerpoint/2010/main" val="14160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355976" y="3326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 A(DAE)=24br2,</a:t>
            </a:r>
          </a:p>
          <a:p>
            <a:r>
              <a:rPr lang="tr-TR" sz="2800" b="1" dirty="0"/>
              <a:t>|AC|=4.|EC|</a:t>
            </a:r>
          </a:p>
          <a:p>
            <a:r>
              <a:rPr lang="tr-TR" sz="2800" b="1" dirty="0"/>
              <a:t>[AC] ve [BD] köşegendir. Buna göre A(ABCD) kaç br2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  <p:pic>
        <p:nvPicPr>
          <p:cNvPr id="3" name="Resim 2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032448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6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39952" y="18864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</a:t>
            </a:r>
          </a:p>
          <a:p>
            <a:r>
              <a:rPr lang="tr-TR" sz="2800" b="1" dirty="0"/>
              <a:t>|AB|=12cm, |DC|=7cm, [AD]//[CE],</a:t>
            </a:r>
          </a:p>
          <a:p>
            <a:r>
              <a:rPr lang="tr-TR" sz="2800" b="1" dirty="0"/>
              <a:t> [BD] köşegen ise x kaç derecedir?</a:t>
            </a:r>
          </a:p>
        </p:txBody>
      </p:sp>
      <p:pic>
        <p:nvPicPr>
          <p:cNvPr id="3" name="Resim 2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960440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0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752528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148064" y="318666"/>
            <a:ext cx="37444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Yamuk, ABD ikizkenar dik üçgen, [BD] köşegen, |DC|=2√2cm,  |AB|=8√2cm, |BC|=x kaç cm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974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104456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410092" y="37603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ikizkenar yamuk, E ve F orta noktalar, |CF|=|FB|=6cm m(DCB)=</a:t>
            </a:r>
            <a:r>
              <a:rPr lang="tr-TR" sz="2800" b="1" dirty="0" smtClean="0"/>
              <a:t>120 </a:t>
            </a:r>
            <a:r>
              <a:rPr lang="tr-TR" sz="2800" b="1" dirty="0"/>
              <a:t>ise alt taban ve üst taban farkı kaç cm’dir?</a:t>
            </a:r>
          </a:p>
        </p:txBody>
      </p:sp>
    </p:spTree>
    <p:extLst>
      <p:ext uri="{BB962C8B-B14F-4D97-AF65-F5344CB8AC3E}">
        <p14:creationId xmlns:p14="http://schemas.microsoft.com/office/powerpoint/2010/main" val="35478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572000" y="11663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</a:t>
            </a:r>
          </a:p>
          <a:p>
            <a:r>
              <a:rPr lang="tr-TR" sz="2800" b="1" dirty="0"/>
              <a:t> A(ABCD)=80br2, </a:t>
            </a:r>
          </a:p>
          <a:p>
            <a:r>
              <a:rPr lang="tr-TR" sz="2800" b="1" dirty="0"/>
              <a:t>|AK|=2br,</a:t>
            </a:r>
          </a:p>
          <a:p>
            <a:r>
              <a:rPr lang="tr-TR" sz="2800" b="1" dirty="0"/>
              <a:t>|KL|=5br,</a:t>
            </a:r>
          </a:p>
          <a:p>
            <a:r>
              <a:rPr lang="tr-TR" sz="2800" b="1" dirty="0"/>
              <a:t>|LB|=4br, |EF|=|DE|=|FC|=3br olduğuna göre, taralı alan kaç br2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  <p:pic>
        <p:nvPicPr>
          <p:cNvPr id="3" name="Resim 2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392488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57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579699" y="3302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dik yamuk, |BC|=3cm, |AE|=|BE|=4cm,</a:t>
            </a:r>
          </a:p>
          <a:p>
            <a:r>
              <a:rPr lang="tr-TR" sz="2800" b="1" dirty="0"/>
              <a:t>A(DEC)=18cm2, |</a:t>
            </a:r>
            <a:r>
              <a:rPr lang="tr-TR" sz="2800" b="1" dirty="0" err="1"/>
              <a:t>AD|kaç</a:t>
            </a:r>
            <a:r>
              <a:rPr lang="tr-TR" sz="2800" b="1" dirty="0"/>
              <a:t> cm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  <p:pic>
        <p:nvPicPr>
          <p:cNvPr id="5" name="Resim 4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594"/>
            <a:ext cx="4320480" cy="3309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13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4320480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572000" y="22358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</a:t>
            </a:r>
          </a:p>
          <a:p>
            <a:r>
              <a:rPr lang="tr-TR" sz="2800" b="1" dirty="0"/>
              <a:t>|AB|=4br, |DC|=2br, |AE|=3.|BE|</a:t>
            </a:r>
          </a:p>
          <a:p>
            <a:r>
              <a:rPr lang="tr-TR" sz="2800" b="1" dirty="0"/>
              <a:t>A(AED)=24br2 ise, A(EBCD) kaç br2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10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4392488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572000" y="42382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</a:t>
            </a:r>
          </a:p>
          <a:p>
            <a:r>
              <a:rPr lang="tr-TR" sz="2800" b="1" dirty="0"/>
              <a:t>|AB|=16cm, |DA|=5cm ise |DC| kaç cm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2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Dikdörtgen 2"/>
              <p:cNvSpPr/>
              <p:nvPr/>
            </p:nvSpPr>
            <p:spPr>
              <a:xfrm>
                <a:off x="5292080" y="332656"/>
                <a:ext cx="4032448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b="1" dirty="0"/>
                  <a:t>ABCD yamuk,</a:t>
                </a:r>
              </a:p>
              <a:p>
                <a:r>
                  <a:rPr lang="tr-TR" sz="2800" b="1" dirty="0"/>
                  <a:t>|DC|=6cm, |BC|=8cm</a:t>
                </a:r>
                <a:r>
                  <a:rPr lang="tr-TR" sz="2800" b="1" dirty="0" smtClean="0"/>
                  <a:t>,</a:t>
                </a:r>
                <a:endParaRPr lang="tr-TR" sz="2800" b="1" dirty="0"/>
              </a:p>
              <a:p>
                <a:r>
                  <a:rPr lang="tr-TR" sz="2800" b="1" dirty="0"/>
                  <a:t>A(ABCD)=120cm</a:t>
                </a:r>
                <a14:m>
                  <m:oMath xmlns:m="http://schemas.openxmlformats.org/officeDocument/2006/math">
                    <m:r>
                      <a:rPr lang="tr-TR" sz="2800" b="1" i="1" dirty="0" smtClean="0">
                        <a:latin typeface="Cambria Math"/>
                      </a:rPr>
                      <m:t>𝟐</m:t>
                    </m:r>
                  </m:oMath>
                </a14:m>
                <a:endParaRPr lang="tr-TR" sz="2800" b="1" dirty="0"/>
              </a:p>
              <a:p>
                <a:r>
                  <a:rPr lang="tr-TR" sz="2800" b="1" dirty="0"/>
                  <a:t>İse x kaç cm </a:t>
                </a:r>
                <a:r>
                  <a:rPr lang="tr-TR" sz="2800" b="1" dirty="0" err="1"/>
                  <a:t>dir</a:t>
                </a:r>
                <a:r>
                  <a:rPr lang="tr-TR" sz="2800" b="1" dirty="0"/>
                  <a:t>?</a:t>
                </a:r>
              </a:p>
            </p:txBody>
          </p:sp>
        </mc:Choice>
        <mc:Fallback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32656"/>
                <a:ext cx="4032448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3021" t="-3030" b="-90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852"/>
            <a:ext cx="388843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5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229600" cy="922114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YAMUK</a:t>
            </a:r>
            <a: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r-TR" dirty="0" smtClean="0"/>
              <a:t>İki kenarı paralel olan dörtgene yamuk denir. Paralel olan kenarlara taban , diğer iki kenara yan kenarları denir.</a:t>
            </a:r>
          </a:p>
          <a:p>
            <a:r>
              <a:rPr lang="tr-TR" dirty="0" smtClean="0"/>
              <a:t>Yan kenarların uçlarındaki komşu açıların toplamı 180 derecedir</a:t>
            </a:r>
          </a:p>
          <a:p>
            <a:r>
              <a:rPr lang="tr-TR" dirty="0" smtClean="0"/>
              <a:t>İç açılarının toplamı 360 derecedir.</a:t>
            </a:r>
          </a:p>
          <a:p>
            <a:r>
              <a:rPr lang="tr-TR" dirty="0" smtClean="0"/>
              <a:t>Dış açılarının toplamı 360 derecedir.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1887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4232"/>
            <a:ext cx="4176464" cy="32547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572000" y="2184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</a:t>
            </a:r>
          </a:p>
          <a:p>
            <a:r>
              <a:rPr lang="tr-TR" sz="2800" b="1" dirty="0"/>
              <a:t>|EC|=7cm, |BC|=25cm, E orta nokta, [EC]ile[EB] birbirine diktir. A(ABCD) kaç cm2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56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5990"/>
            <a:ext cx="4320480" cy="33130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572000" y="9512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 [AC] ve [BD] köşegen, [AC]ile[DB] birbirine diktir. |AC|=8cm, |BD|=15cm, |DC|=2cm ise x=|</a:t>
            </a:r>
            <a:r>
              <a:rPr lang="tr-TR" sz="2800" b="1" dirty="0" err="1"/>
              <a:t>AB|kaç</a:t>
            </a:r>
            <a:r>
              <a:rPr lang="tr-TR" sz="2800" b="1" dirty="0"/>
              <a:t> cm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49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509912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2" name="Dikdörtgen 1"/>
          <p:cNvSpPr/>
          <p:nvPr/>
        </p:nvSpPr>
        <p:spPr>
          <a:xfrm>
            <a:off x="4139952" y="58154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[EF] Orta tabandır.</a:t>
            </a:r>
          </a:p>
          <a:p>
            <a:r>
              <a:rPr lang="tr-TR" sz="2800" b="1" dirty="0"/>
              <a:t>|EF|=(</a:t>
            </a:r>
            <a:r>
              <a:rPr lang="tr-TR" sz="2800" b="1" dirty="0" err="1"/>
              <a:t>a+c</a:t>
            </a:r>
            <a:r>
              <a:rPr lang="tr-TR" sz="2800" b="1" dirty="0"/>
              <a:t>)/2</a:t>
            </a:r>
          </a:p>
          <a:p>
            <a:r>
              <a:rPr lang="tr-TR" sz="2800" b="1" dirty="0"/>
              <a:t>|EK|=|LF|=c/2</a:t>
            </a:r>
          </a:p>
          <a:p>
            <a:r>
              <a:rPr lang="tr-TR" sz="2800" b="1" dirty="0"/>
              <a:t>|EL|=|KF|=a/2</a:t>
            </a:r>
          </a:p>
          <a:p>
            <a:r>
              <a:rPr lang="tr-TR" sz="2800" b="1" dirty="0"/>
              <a:t>|KL|=(a-c)/2</a:t>
            </a:r>
          </a:p>
        </p:txBody>
      </p:sp>
      <p:pic>
        <p:nvPicPr>
          <p:cNvPr id="4" name="Resim 3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44" y="3412232"/>
            <a:ext cx="3483619" cy="28250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139952" y="5157192"/>
            <a:ext cx="3082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A(ABCD)= (</a:t>
            </a:r>
            <a:r>
              <a:rPr lang="tr-TR" sz="2800" b="1" dirty="0" err="1"/>
              <a:t>a+c</a:t>
            </a:r>
            <a:r>
              <a:rPr lang="tr-TR" sz="2800" b="1" dirty="0"/>
              <a:t>).h/2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168502" y="357301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Yamuğun alanı orta taban ve yüksekliğin çarpımı ile bulunur.</a:t>
            </a:r>
          </a:p>
        </p:txBody>
      </p:sp>
    </p:spTree>
    <p:extLst>
      <p:ext uri="{BB962C8B-B14F-4D97-AF65-F5344CB8AC3E}">
        <p14:creationId xmlns:p14="http://schemas.microsoft.com/office/powerpoint/2010/main" val="575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3240360" cy="237626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4355976" y="404664"/>
                <a:ext cx="4572000" cy="14255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tr-TR" sz="2800" b="1" dirty="0" smtClean="0"/>
                  <a:t>S1=S3</a:t>
                </a:r>
              </a:p>
              <a:p>
                <a:r>
                  <a:rPr lang="tr-TR" sz="2800" b="1" dirty="0"/>
                  <a:t>S1.S3=S2.S4</a:t>
                </a:r>
              </a:p>
              <a:p>
                <a:r>
                  <a:rPr lang="tr-TR" sz="2800" b="1" dirty="0"/>
                  <a:t>A(ABCD)=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8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sz="2800" b="1" i="1" dirty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tr-TR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tr-TR" sz="2800" b="1" i="1">
                                <a:latin typeface="Cambria Math"/>
                              </a:rPr>
                              <m:t>𝒔</m:t>
                            </m:r>
                            <m:r>
                              <a:rPr lang="tr-TR" sz="2800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tr-TR" sz="2800" b="1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tr-TR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tr-TR" sz="2800" b="1" i="1">
                                <a:latin typeface="Cambria Math"/>
                              </a:rPr>
                              <m:t>𝒔</m:t>
                            </m:r>
                            <m:r>
                              <a:rPr lang="tr-TR" sz="2800" b="1" i="1">
                                <a:latin typeface="Cambria Math"/>
                              </a:rPr>
                              <m:t>𝟒</m:t>
                            </m:r>
                          </m:e>
                        </m:rad>
                        <m:r>
                          <a:rPr lang="tr-TR" sz="28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tr-TR" sz="2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tr-TR" sz="2800" b="1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04664"/>
                <a:ext cx="4572000" cy="1425518"/>
              </a:xfrm>
              <a:prstGeom prst="rect">
                <a:avLst/>
              </a:prstGeom>
              <a:blipFill rotWithShape="1">
                <a:blip r:embed="rId3"/>
                <a:stretch>
                  <a:fillRect l="-2800" t="-3846" b="-115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kdörtgen 3"/>
          <p:cNvSpPr/>
          <p:nvPr/>
        </p:nvSpPr>
        <p:spPr>
          <a:xfrm>
            <a:off x="4185502" y="3789040"/>
            <a:ext cx="491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A(ABCD)=2.A(AKD) =|AD|.|KH|</a:t>
            </a:r>
          </a:p>
        </p:txBody>
      </p:sp>
      <p:pic>
        <p:nvPicPr>
          <p:cNvPr id="5" name="Resim 4"/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3600400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476672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İKİZKENAR YAMUK</a:t>
            </a:r>
            <a:r>
              <a:rPr lang="tr-TR" sz="2800" b="1" dirty="0" smtClean="0"/>
              <a:t> </a:t>
            </a:r>
          </a:p>
          <a:p>
            <a:r>
              <a:rPr lang="tr-TR" sz="2800" b="1" dirty="0" smtClean="0"/>
              <a:t>	Paralel olmayan kenarları eşit uzunlukta olan yamuğa ikizkenar yamuk denir.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r-TR" sz="2800" b="1" dirty="0"/>
              <a:t>Taban açıları eşittir.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r-TR" sz="2800" b="1" dirty="0"/>
              <a:t>Köşegenleri eşit uzunluktadır.</a:t>
            </a:r>
          </a:p>
          <a:p>
            <a:endParaRPr lang="tr-TR" sz="2800" b="1" dirty="0"/>
          </a:p>
        </p:txBody>
      </p:sp>
      <p:pic>
        <p:nvPicPr>
          <p:cNvPr id="3" name="Resim 2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3528392" cy="2791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Resim 3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788" y="2996952"/>
            <a:ext cx="3312368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86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3528392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4141" y="3441601"/>
            <a:ext cx="4195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 h=(a+c)/2        A(ABCD)=h2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9174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94111" y="332656"/>
            <a:ext cx="20823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 </a:t>
            </a:r>
            <a:r>
              <a:rPr lang="tr-T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YAMUK</a:t>
            </a:r>
            <a:endParaRPr lang="tr-TR" sz="2800" dirty="0"/>
          </a:p>
        </p:txBody>
      </p:sp>
      <p:sp>
        <p:nvSpPr>
          <p:cNvPr id="3" name="Dikdörtgen 2"/>
          <p:cNvSpPr/>
          <p:nvPr/>
        </p:nvSpPr>
        <p:spPr>
          <a:xfrm>
            <a:off x="323528" y="908720"/>
            <a:ext cx="85837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Yan kenarlardan biri tabanlara dik olan yamuklara dik yamuk denir.</a:t>
            </a:r>
          </a:p>
        </p:txBody>
      </p:sp>
      <p:pic>
        <p:nvPicPr>
          <p:cNvPr id="4" name="Resim 3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2" y="2060848"/>
            <a:ext cx="3019572" cy="280831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2"/>
              <p:cNvSpPr>
                <a:spLocks noChangeArrowheads="1"/>
              </p:cNvSpPr>
              <p:nvPr/>
            </p:nvSpPr>
            <p:spPr bwMode="auto">
              <a:xfrm>
                <a:off x="251520" y="5128207"/>
                <a:ext cx="7862429" cy="10087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tr-TR" altLang="tr-TR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Bir dik yamukta köşegenler dik </a:t>
                </a:r>
                <a:r>
                  <a:rPr lang="tr-TR" altLang="tr-TR" sz="2800" b="1" dirty="0">
                    <a:latin typeface="Arial" pitchFamily="34" charset="0"/>
                    <a:cs typeface="Arial" pitchFamily="34" charset="0"/>
                  </a:rPr>
                  <a:t>kesişiyorsa;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altLang="tr-TR" sz="2800" b="1" i="1" dirty="0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altLang="tr-TR" sz="2800" b="1" dirty="0">
                            <a:latin typeface="Arial" pitchFamily="34" charset="0"/>
                            <a:cs typeface="Arial" pitchFamily="34" charset="0"/>
                          </a:rPr>
                          <m:t>h</m:t>
                        </m:r>
                      </m:e>
                      <m:sup>
                        <m:r>
                          <a:rPr lang="tr-TR" altLang="tr-TR" sz="2800" b="1" i="1" dirty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tr-TR" altLang="tr-TR" sz="2800" b="1" dirty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tr-TR" altLang="tr-TR" sz="2800" b="1" dirty="0" err="1">
                    <a:latin typeface="Arial" pitchFamily="34" charset="0"/>
                    <a:cs typeface="Arial" pitchFamily="34" charset="0"/>
                  </a:rPr>
                  <a:t>a.c</a:t>
                </a:r>
                <a:r>
                  <a:rPr lang="tr-TR" altLang="tr-TR" sz="2800" b="1" dirty="0">
                    <a:latin typeface="Arial" pitchFamily="34" charset="0"/>
                    <a:cs typeface="Arial" pitchFamily="34" charset="0"/>
                  </a:rPr>
                  <a:t> olur.</a:t>
                </a:r>
                <a:endParaRPr kumimoji="0" lang="tr-TR" altLang="tr-TR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5128207"/>
                <a:ext cx="7862429" cy="1008738"/>
              </a:xfrm>
              <a:prstGeom prst="rect">
                <a:avLst/>
              </a:prstGeom>
              <a:blipFill rotWithShape="1">
                <a:blip r:embed="rId3"/>
                <a:stretch>
                  <a:fillRect l="-1550" t="-5422" b="-162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" name="Resim 100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23982"/>
            <a:ext cx="3623995" cy="284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8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505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923209" y="22760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</a:t>
            </a:r>
          </a:p>
          <a:p>
            <a:r>
              <a:rPr lang="tr-TR" sz="2800" b="1" dirty="0"/>
              <a:t> E ve F orta noktalar, |DC|=12cm, |AB|=24cm, ise, |EF|=x kaç cm’dir?</a:t>
            </a:r>
          </a:p>
        </p:txBody>
      </p:sp>
    </p:spTree>
    <p:extLst>
      <p:ext uri="{BB962C8B-B14F-4D97-AF65-F5344CB8AC3E}">
        <p14:creationId xmlns:p14="http://schemas.microsoft.com/office/powerpoint/2010/main" val="25876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84028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235818" y="3326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Yamuk,</a:t>
            </a:r>
          </a:p>
          <a:p>
            <a:r>
              <a:rPr lang="tr-TR" sz="2800" b="1" dirty="0"/>
              <a:t>m(DAB</a:t>
            </a:r>
            <a:r>
              <a:rPr lang="tr-TR" sz="2800" b="1"/>
              <a:t>)=</a:t>
            </a:r>
            <a:r>
              <a:rPr lang="tr-TR" sz="2800" b="1" smtClean="0"/>
              <a:t>64,</a:t>
            </a:r>
            <a:endParaRPr lang="tr-TR" sz="2800" b="1" dirty="0"/>
          </a:p>
          <a:p>
            <a:r>
              <a:rPr lang="tr-TR" sz="2800" b="1" dirty="0"/>
              <a:t>|DC|=3br, |DA|=5br,</a:t>
            </a:r>
          </a:p>
          <a:p>
            <a:r>
              <a:rPr lang="tr-TR" sz="2800" b="1" dirty="0"/>
              <a:t>|AB|=8br olduğuna göre,</a:t>
            </a:r>
          </a:p>
          <a:p>
            <a:r>
              <a:rPr lang="tr-TR" sz="2800" b="1" dirty="0"/>
              <a:t>X açısı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1880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558</Words>
  <Application>Microsoft Office PowerPoint</Application>
  <PresentationFormat>Ekran Gösterisi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PowerPoint Sunusu</vt:lpstr>
      <vt:lpstr>YAMUK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49</cp:revision>
  <dcterms:created xsi:type="dcterms:W3CDTF">2019-04-24T10:25:26Z</dcterms:created>
  <dcterms:modified xsi:type="dcterms:W3CDTF">2019-05-08T11:01:26Z</dcterms:modified>
</cp:coreProperties>
</file>